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4"/>
  </p:notesMasterIdLst>
  <p:sldIdLst>
    <p:sldId id="258" r:id="rId2"/>
    <p:sldId id="264" r:id="rId3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4733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46"/>
  </p:normalViewPr>
  <p:slideViewPr>
    <p:cSldViewPr snapToGrid="0" snapToObjects="1">
      <p:cViewPr varScale="1">
        <p:scale>
          <a:sx n="61" d="100"/>
          <a:sy n="61" d="100"/>
        </p:scale>
        <p:origin x="3016" y="2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F6D1E1-20B8-4939-BEDB-1F51C8D69199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B95A3C-2E2A-4309-A281-E9CCBC551F5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80496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20503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98215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1225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64463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79348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17174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39380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42454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49601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72949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99079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16C53F-9F46-E24D-968B-445406C215E9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21243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nip Single Corner of Rectangle 1">
            <a:extLst>
              <a:ext uri="{FF2B5EF4-FFF2-40B4-BE49-F238E27FC236}">
                <a16:creationId xmlns:a16="http://schemas.microsoft.com/office/drawing/2014/main" id="{D172C2D0-7061-4E18-9F05-F9B0CB701EA1}"/>
              </a:ext>
            </a:extLst>
          </p:cNvPr>
          <p:cNvSpPr/>
          <p:nvPr/>
        </p:nvSpPr>
        <p:spPr>
          <a:xfrm>
            <a:off x="-1" y="235244"/>
            <a:ext cx="4019790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Fractions, Decimals and Percentages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23F9A4C0-D6B1-7CAF-68A4-2F9018863BA1}"/>
                  </a:ext>
                </a:extLst>
              </p:cNvPr>
              <p:cNvSpPr txBox="1"/>
              <p:nvPr/>
            </p:nvSpPr>
            <p:spPr>
              <a:xfrm>
                <a:off x="382772" y="715642"/>
                <a:ext cx="6103088" cy="39114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GB" sz="1200" dirty="0">
                    <a:latin typeface="Verdana" panose="020B0604030504040204" pitchFamily="34" charset="0"/>
                    <a:ea typeface="Verdana" panose="020B0604030504040204" pitchFamily="34" charset="0"/>
                  </a:rPr>
                  <a:t>There are 60 baubles in a box.  Jack takes all of each colour out of the box as he counts them.</a:t>
                </a:r>
              </a:p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GB" sz="12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12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GB" sz="1200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en-GB" sz="1200" dirty="0">
                    <a:latin typeface="Verdana" panose="020B0604030504040204" pitchFamily="34" charset="0"/>
                    <a:ea typeface="Verdana" panose="020B0604030504040204" pitchFamily="34" charset="0"/>
                  </a:rPr>
                  <a:t> of them are blue.  Jack removes them.</a:t>
                </a:r>
              </a:p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GB" sz="12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12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GB" sz="1200" b="0" i="1" smtClean="0"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</m:oMath>
                </a14:m>
                <a:r>
                  <a:rPr lang="en-GB" sz="1200" dirty="0">
                    <a:latin typeface="Verdana" panose="020B0604030504040204" pitchFamily="34" charset="0"/>
                    <a:ea typeface="Verdana" panose="020B0604030504040204" pitchFamily="34" charset="0"/>
                  </a:rPr>
                  <a:t> of the remaining baubles are green. Jack removes them.</a:t>
                </a:r>
              </a:p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GB" sz="12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12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GB" sz="1200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en-GB" sz="1200" dirty="0">
                    <a:latin typeface="Verdana" panose="020B0604030504040204" pitchFamily="34" charset="0"/>
                    <a:ea typeface="Verdana" panose="020B0604030504040204" pitchFamily="34" charset="0"/>
                  </a:rPr>
                  <a:t> of the remaining baubles are red. Jack removes them.</a:t>
                </a:r>
              </a:p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GB" sz="12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12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GB" sz="1200" b="0" i="1" smtClean="0">
                            <a:latin typeface="Cambria Math" panose="02040503050406030204" pitchFamily="18" charset="0"/>
                          </a:rPr>
                          <m:t>9</m:t>
                        </m:r>
                      </m:den>
                    </m:f>
                  </m:oMath>
                </a14:m>
                <a:r>
                  <a:rPr lang="en-GB" sz="1200" dirty="0">
                    <a:latin typeface="Verdana" panose="020B0604030504040204" pitchFamily="34" charset="0"/>
                    <a:ea typeface="Verdana" panose="020B0604030504040204" pitchFamily="34" charset="0"/>
                  </a:rPr>
                  <a:t>  of the remaining baubles are purple. Jack removes them.</a:t>
                </a:r>
              </a:p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GB" sz="12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12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GB" sz="1200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den>
                    </m:f>
                  </m:oMath>
                </a14:m>
                <a:r>
                  <a:rPr lang="en-GB" sz="1200" dirty="0">
                    <a:latin typeface="Verdana" panose="020B0604030504040204" pitchFamily="34" charset="0"/>
                    <a:ea typeface="Verdana" panose="020B0604030504040204" pitchFamily="34" charset="0"/>
                  </a:rPr>
                  <a:t> of the remaining baubles are orange. Jack removes them.</a:t>
                </a:r>
              </a:p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GB" sz="12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12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GB" sz="1200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en-GB" sz="1200" dirty="0">
                    <a:latin typeface="Verdana" panose="020B0604030504040204" pitchFamily="34" charset="0"/>
                    <a:ea typeface="Verdana" panose="020B0604030504040204" pitchFamily="34" charset="0"/>
                  </a:rPr>
                  <a:t> of the remaining baubles are black. Jack removes them.</a:t>
                </a:r>
              </a:p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GB" sz="12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12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GB" sz="12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GB" sz="1200" dirty="0">
                    <a:latin typeface="Verdana" panose="020B0604030504040204" pitchFamily="34" charset="0"/>
                    <a:ea typeface="Verdana" panose="020B0604030504040204" pitchFamily="34" charset="0"/>
                  </a:rPr>
                  <a:t> of the remaining baubles are pink. Jack removes them.</a:t>
                </a:r>
              </a:p>
              <a:p>
                <a:pPr>
                  <a:lnSpc>
                    <a:spcPct val="150000"/>
                  </a:lnSpc>
                </a:pPr>
                <a:r>
                  <a:rPr lang="en-GB" sz="1200" dirty="0">
                    <a:latin typeface="Verdana" panose="020B0604030504040204" pitchFamily="34" charset="0"/>
                    <a:ea typeface="Verdana" panose="020B0604030504040204" pitchFamily="34" charset="0"/>
                  </a:rPr>
                  <a:t>The rest of the baubles are yellow. How many are yellow?</a:t>
                </a:r>
              </a:p>
              <a:p>
                <a:pPr>
                  <a:lnSpc>
                    <a:spcPct val="150000"/>
                  </a:lnSpc>
                </a:pPr>
                <a:endParaRPr lang="en-GB" sz="1200" dirty="0"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23F9A4C0-D6B1-7CAF-68A4-2F9018863BA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2772" y="715642"/>
                <a:ext cx="6103088" cy="3911455"/>
              </a:xfrm>
              <a:prstGeom prst="rect">
                <a:avLst/>
              </a:prstGeom>
              <a:blipFill>
                <a:blip r:embed="rId3"/>
                <a:stretch>
                  <a:fillRect l="-1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06" name="Group 305">
            <a:extLst>
              <a:ext uri="{FF2B5EF4-FFF2-40B4-BE49-F238E27FC236}">
                <a16:creationId xmlns:a16="http://schemas.microsoft.com/office/drawing/2014/main" id="{D921629F-5F7F-303E-A02F-CC28CDDBFDF6}"/>
              </a:ext>
            </a:extLst>
          </p:cNvPr>
          <p:cNvGrpSpPr/>
          <p:nvPr/>
        </p:nvGrpSpPr>
        <p:grpSpPr>
          <a:xfrm>
            <a:off x="469172" y="4734360"/>
            <a:ext cx="5709169" cy="4294184"/>
            <a:chOff x="469172" y="4567438"/>
            <a:chExt cx="5931094" cy="4461106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BD6BD005-ABB4-5D44-C35B-F61041E517F5}"/>
                </a:ext>
              </a:extLst>
            </p:cNvPr>
            <p:cNvGrpSpPr/>
            <p:nvPr/>
          </p:nvGrpSpPr>
          <p:grpSpPr>
            <a:xfrm>
              <a:off x="497917" y="4751385"/>
              <a:ext cx="367893" cy="462406"/>
              <a:chOff x="1403927" y="2333484"/>
              <a:chExt cx="480291" cy="603679"/>
            </a:xfrm>
          </p:grpSpPr>
          <p:sp>
            <p:nvSpPr>
              <p:cNvPr id="11" name="Oval 10">
                <a:extLst>
                  <a:ext uri="{FF2B5EF4-FFF2-40B4-BE49-F238E27FC236}">
                    <a16:creationId xmlns:a16="http://schemas.microsoft.com/office/drawing/2014/main" id="{6C39BF46-DBA0-870C-22B8-09D6417FAFD3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" name="Rectangle: Rounded Corners 5">
                <a:extLst>
                  <a:ext uri="{FF2B5EF4-FFF2-40B4-BE49-F238E27FC236}">
                    <a16:creationId xmlns:a16="http://schemas.microsoft.com/office/drawing/2014/main" id="{37646827-0F91-0938-898B-9AECEA78E472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" name="Oval 1">
                <a:extLst>
                  <a:ext uri="{FF2B5EF4-FFF2-40B4-BE49-F238E27FC236}">
                    <a16:creationId xmlns:a16="http://schemas.microsoft.com/office/drawing/2014/main" id="{533438C8-F3E0-1048-A5D0-57B518A8FB08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B20EC15C-770E-A4DC-F954-91A04613D414}"/>
                </a:ext>
              </a:extLst>
            </p:cNvPr>
            <p:cNvGrpSpPr/>
            <p:nvPr/>
          </p:nvGrpSpPr>
          <p:grpSpPr>
            <a:xfrm>
              <a:off x="710978" y="5582514"/>
              <a:ext cx="367893" cy="462406"/>
              <a:chOff x="1403927" y="2333484"/>
              <a:chExt cx="480291" cy="603679"/>
            </a:xfrm>
          </p:grpSpPr>
          <p:sp>
            <p:nvSpPr>
              <p:cNvPr id="15" name="Oval 14">
                <a:extLst>
                  <a:ext uri="{FF2B5EF4-FFF2-40B4-BE49-F238E27FC236}">
                    <a16:creationId xmlns:a16="http://schemas.microsoft.com/office/drawing/2014/main" id="{4251D3A4-8B3D-7EA7-7EDE-FC2213C9131E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" name="Rectangle: Rounded Corners 15">
                <a:extLst>
                  <a:ext uri="{FF2B5EF4-FFF2-40B4-BE49-F238E27FC236}">
                    <a16:creationId xmlns:a16="http://schemas.microsoft.com/office/drawing/2014/main" id="{8F18F2EA-6966-77F4-5885-B4F155126CC5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" name="Oval 16">
                <a:extLst>
                  <a:ext uri="{FF2B5EF4-FFF2-40B4-BE49-F238E27FC236}">
                    <a16:creationId xmlns:a16="http://schemas.microsoft.com/office/drawing/2014/main" id="{FFA7A1F6-CE04-7746-05AF-4A44D5E92B30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944D7D08-E9E7-22B8-E8A1-81378650BD07}"/>
                </a:ext>
              </a:extLst>
            </p:cNvPr>
            <p:cNvGrpSpPr/>
            <p:nvPr/>
          </p:nvGrpSpPr>
          <p:grpSpPr>
            <a:xfrm>
              <a:off x="1325018" y="4776538"/>
              <a:ext cx="367893" cy="462406"/>
              <a:chOff x="1403927" y="2333484"/>
              <a:chExt cx="480291" cy="603679"/>
            </a:xfrm>
          </p:grpSpPr>
          <p:sp>
            <p:nvSpPr>
              <p:cNvPr id="19" name="Oval 18">
                <a:extLst>
                  <a:ext uri="{FF2B5EF4-FFF2-40B4-BE49-F238E27FC236}">
                    <a16:creationId xmlns:a16="http://schemas.microsoft.com/office/drawing/2014/main" id="{8E53C9E8-C9B1-FC91-6732-55FFA31947C2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" name="Rectangle: Rounded Corners 19">
                <a:extLst>
                  <a:ext uri="{FF2B5EF4-FFF2-40B4-BE49-F238E27FC236}">
                    <a16:creationId xmlns:a16="http://schemas.microsoft.com/office/drawing/2014/main" id="{C26422E4-5F88-1F30-B2B3-4EAA3CB1BA43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" name="Oval 20">
                <a:extLst>
                  <a:ext uri="{FF2B5EF4-FFF2-40B4-BE49-F238E27FC236}">
                    <a16:creationId xmlns:a16="http://schemas.microsoft.com/office/drawing/2014/main" id="{B82E6710-017C-2313-9E8B-4835A39DC11E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30618062-7A31-F358-7DC5-292EB7F49217}"/>
                </a:ext>
              </a:extLst>
            </p:cNvPr>
            <p:cNvGrpSpPr/>
            <p:nvPr/>
          </p:nvGrpSpPr>
          <p:grpSpPr>
            <a:xfrm>
              <a:off x="498102" y="6260740"/>
              <a:ext cx="367893" cy="462406"/>
              <a:chOff x="1403927" y="2333484"/>
              <a:chExt cx="480291" cy="603679"/>
            </a:xfrm>
          </p:grpSpPr>
          <p:sp>
            <p:nvSpPr>
              <p:cNvPr id="23" name="Oval 22">
                <a:extLst>
                  <a:ext uri="{FF2B5EF4-FFF2-40B4-BE49-F238E27FC236}">
                    <a16:creationId xmlns:a16="http://schemas.microsoft.com/office/drawing/2014/main" id="{6D689DFD-523A-C3D5-1F41-8849C77B825B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" name="Rectangle: Rounded Corners 23">
                <a:extLst>
                  <a:ext uri="{FF2B5EF4-FFF2-40B4-BE49-F238E27FC236}">
                    <a16:creationId xmlns:a16="http://schemas.microsoft.com/office/drawing/2014/main" id="{A9B1093A-902F-04AB-EEFB-143CB0396A3F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" name="Oval 24">
                <a:extLst>
                  <a:ext uri="{FF2B5EF4-FFF2-40B4-BE49-F238E27FC236}">
                    <a16:creationId xmlns:a16="http://schemas.microsoft.com/office/drawing/2014/main" id="{28678688-73C6-ECD8-790A-E6DB820A637B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81034BB2-17CE-5F44-8E1D-E4EB79D6C653}"/>
                </a:ext>
              </a:extLst>
            </p:cNvPr>
            <p:cNvGrpSpPr/>
            <p:nvPr/>
          </p:nvGrpSpPr>
          <p:grpSpPr>
            <a:xfrm>
              <a:off x="1387398" y="5604311"/>
              <a:ext cx="367893" cy="462406"/>
              <a:chOff x="1403927" y="2333484"/>
              <a:chExt cx="480291" cy="603679"/>
            </a:xfrm>
          </p:grpSpPr>
          <p:sp>
            <p:nvSpPr>
              <p:cNvPr id="35" name="Oval 34">
                <a:extLst>
                  <a:ext uri="{FF2B5EF4-FFF2-40B4-BE49-F238E27FC236}">
                    <a16:creationId xmlns:a16="http://schemas.microsoft.com/office/drawing/2014/main" id="{AE85C5B0-3BA2-4E13-A67B-9BA0D1C8597E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6" name="Rectangle: Rounded Corners 35">
                <a:extLst>
                  <a:ext uri="{FF2B5EF4-FFF2-40B4-BE49-F238E27FC236}">
                    <a16:creationId xmlns:a16="http://schemas.microsoft.com/office/drawing/2014/main" id="{F4217F04-053B-89DB-ACA2-757A9F63459A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7" name="Oval 36">
                <a:extLst>
                  <a:ext uri="{FF2B5EF4-FFF2-40B4-BE49-F238E27FC236}">
                    <a16:creationId xmlns:a16="http://schemas.microsoft.com/office/drawing/2014/main" id="{79D38BCE-97AE-B758-A896-30457A25470F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E098B621-C16A-B9BC-BBAB-738B3B4C2C53}"/>
                </a:ext>
              </a:extLst>
            </p:cNvPr>
            <p:cNvGrpSpPr/>
            <p:nvPr/>
          </p:nvGrpSpPr>
          <p:grpSpPr>
            <a:xfrm>
              <a:off x="1191915" y="6396918"/>
              <a:ext cx="367893" cy="462406"/>
              <a:chOff x="1403927" y="2333484"/>
              <a:chExt cx="480291" cy="603679"/>
            </a:xfrm>
          </p:grpSpPr>
          <p:sp>
            <p:nvSpPr>
              <p:cNvPr id="39" name="Oval 38">
                <a:extLst>
                  <a:ext uri="{FF2B5EF4-FFF2-40B4-BE49-F238E27FC236}">
                    <a16:creationId xmlns:a16="http://schemas.microsoft.com/office/drawing/2014/main" id="{C6C43436-E415-89AA-93C4-30FA72C5EF8E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0" name="Rectangle: Rounded Corners 39">
                <a:extLst>
                  <a:ext uri="{FF2B5EF4-FFF2-40B4-BE49-F238E27FC236}">
                    <a16:creationId xmlns:a16="http://schemas.microsoft.com/office/drawing/2014/main" id="{0D94531A-3130-D744-40AF-8D973224AA61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1" name="Oval 40">
                <a:extLst>
                  <a:ext uri="{FF2B5EF4-FFF2-40B4-BE49-F238E27FC236}">
                    <a16:creationId xmlns:a16="http://schemas.microsoft.com/office/drawing/2014/main" id="{B42AFD16-F63A-D542-EAA9-E60E46A7A421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90" name="Group 89">
              <a:extLst>
                <a:ext uri="{FF2B5EF4-FFF2-40B4-BE49-F238E27FC236}">
                  <a16:creationId xmlns:a16="http://schemas.microsoft.com/office/drawing/2014/main" id="{94B84437-8FAE-7BE0-75B2-C2EE3377CEA1}"/>
                </a:ext>
              </a:extLst>
            </p:cNvPr>
            <p:cNvGrpSpPr/>
            <p:nvPr/>
          </p:nvGrpSpPr>
          <p:grpSpPr>
            <a:xfrm>
              <a:off x="469172" y="6920605"/>
              <a:ext cx="367893" cy="462406"/>
              <a:chOff x="1403927" y="2333484"/>
              <a:chExt cx="480291" cy="603679"/>
            </a:xfrm>
          </p:grpSpPr>
          <p:sp>
            <p:nvSpPr>
              <p:cNvPr id="91" name="Oval 90">
                <a:extLst>
                  <a:ext uri="{FF2B5EF4-FFF2-40B4-BE49-F238E27FC236}">
                    <a16:creationId xmlns:a16="http://schemas.microsoft.com/office/drawing/2014/main" id="{16CBCC37-F084-62C9-4B36-A367429F69E3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2" name="Rectangle: Rounded Corners 91">
                <a:extLst>
                  <a:ext uri="{FF2B5EF4-FFF2-40B4-BE49-F238E27FC236}">
                    <a16:creationId xmlns:a16="http://schemas.microsoft.com/office/drawing/2014/main" id="{BD5CCB4D-AFD5-9977-706E-0B9651057593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3" name="Oval 92">
                <a:extLst>
                  <a:ext uri="{FF2B5EF4-FFF2-40B4-BE49-F238E27FC236}">
                    <a16:creationId xmlns:a16="http://schemas.microsoft.com/office/drawing/2014/main" id="{BA3C7856-64AF-8477-C164-193F6E47B3AB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94" name="Group 93">
              <a:extLst>
                <a:ext uri="{FF2B5EF4-FFF2-40B4-BE49-F238E27FC236}">
                  <a16:creationId xmlns:a16="http://schemas.microsoft.com/office/drawing/2014/main" id="{F5302EA0-C6D6-3D97-FD8A-0B1C7F8610ED}"/>
                </a:ext>
              </a:extLst>
            </p:cNvPr>
            <p:cNvGrpSpPr/>
            <p:nvPr/>
          </p:nvGrpSpPr>
          <p:grpSpPr>
            <a:xfrm>
              <a:off x="682233" y="7751734"/>
              <a:ext cx="367893" cy="462406"/>
              <a:chOff x="1403927" y="2333484"/>
              <a:chExt cx="480291" cy="603679"/>
            </a:xfrm>
          </p:grpSpPr>
          <p:sp>
            <p:nvSpPr>
              <p:cNvPr id="95" name="Oval 94">
                <a:extLst>
                  <a:ext uri="{FF2B5EF4-FFF2-40B4-BE49-F238E27FC236}">
                    <a16:creationId xmlns:a16="http://schemas.microsoft.com/office/drawing/2014/main" id="{C337482E-1F01-3304-1CC7-3F225CB91B4B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6" name="Rectangle: Rounded Corners 95">
                <a:extLst>
                  <a:ext uri="{FF2B5EF4-FFF2-40B4-BE49-F238E27FC236}">
                    <a16:creationId xmlns:a16="http://schemas.microsoft.com/office/drawing/2014/main" id="{0EA8376D-4609-F37E-E421-D418F7403CDD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7" name="Oval 96">
                <a:extLst>
                  <a:ext uri="{FF2B5EF4-FFF2-40B4-BE49-F238E27FC236}">
                    <a16:creationId xmlns:a16="http://schemas.microsoft.com/office/drawing/2014/main" id="{CD214A39-B375-3597-47D6-7879EF4FCA35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98" name="Group 97">
              <a:extLst>
                <a:ext uri="{FF2B5EF4-FFF2-40B4-BE49-F238E27FC236}">
                  <a16:creationId xmlns:a16="http://schemas.microsoft.com/office/drawing/2014/main" id="{494F2171-C5F5-5017-B3B5-30E8346B36B7}"/>
                </a:ext>
              </a:extLst>
            </p:cNvPr>
            <p:cNvGrpSpPr/>
            <p:nvPr/>
          </p:nvGrpSpPr>
          <p:grpSpPr>
            <a:xfrm>
              <a:off x="1296273" y="6945758"/>
              <a:ext cx="367893" cy="462406"/>
              <a:chOff x="1403927" y="2333484"/>
              <a:chExt cx="480291" cy="603679"/>
            </a:xfrm>
          </p:grpSpPr>
          <p:sp>
            <p:nvSpPr>
              <p:cNvPr id="99" name="Oval 98">
                <a:extLst>
                  <a:ext uri="{FF2B5EF4-FFF2-40B4-BE49-F238E27FC236}">
                    <a16:creationId xmlns:a16="http://schemas.microsoft.com/office/drawing/2014/main" id="{A5DE2411-4BFB-A4CE-99A6-1F23ECD5B820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0" name="Rectangle: Rounded Corners 99">
                <a:extLst>
                  <a:ext uri="{FF2B5EF4-FFF2-40B4-BE49-F238E27FC236}">
                    <a16:creationId xmlns:a16="http://schemas.microsoft.com/office/drawing/2014/main" id="{766CC669-38AA-7701-D5FC-59723A557ED8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1" name="Oval 100">
                <a:extLst>
                  <a:ext uri="{FF2B5EF4-FFF2-40B4-BE49-F238E27FC236}">
                    <a16:creationId xmlns:a16="http://schemas.microsoft.com/office/drawing/2014/main" id="{D8581B8D-6918-04FF-614D-7514444D1E86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02" name="Group 101">
              <a:extLst>
                <a:ext uri="{FF2B5EF4-FFF2-40B4-BE49-F238E27FC236}">
                  <a16:creationId xmlns:a16="http://schemas.microsoft.com/office/drawing/2014/main" id="{F85C4C14-BD0F-A56A-06CB-4B153C119432}"/>
                </a:ext>
              </a:extLst>
            </p:cNvPr>
            <p:cNvGrpSpPr/>
            <p:nvPr/>
          </p:nvGrpSpPr>
          <p:grpSpPr>
            <a:xfrm>
              <a:off x="469357" y="8429960"/>
              <a:ext cx="367893" cy="462406"/>
              <a:chOff x="1403927" y="2333484"/>
              <a:chExt cx="480291" cy="603679"/>
            </a:xfrm>
          </p:grpSpPr>
          <p:sp>
            <p:nvSpPr>
              <p:cNvPr id="103" name="Oval 102">
                <a:extLst>
                  <a:ext uri="{FF2B5EF4-FFF2-40B4-BE49-F238E27FC236}">
                    <a16:creationId xmlns:a16="http://schemas.microsoft.com/office/drawing/2014/main" id="{602F6C39-D2E2-DED3-DB7A-44A4E6DAE1BC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4" name="Rectangle: Rounded Corners 103">
                <a:extLst>
                  <a:ext uri="{FF2B5EF4-FFF2-40B4-BE49-F238E27FC236}">
                    <a16:creationId xmlns:a16="http://schemas.microsoft.com/office/drawing/2014/main" id="{7D78CABC-3D27-A0F7-58DC-F29AD90847E2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5" name="Oval 104">
                <a:extLst>
                  <a:ext uri="{FF2B5EF4-FFF2-40B4-BE49-F238E27FC236}">
                    <a16:creationId xmlns:a16="http://schemas.microsoft.com/office/drawing/2014/main" id="{787BD8F1-5B67-FE31-F20F-E8535D9B5A00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06" name="Group 105">
              <a:extLst>
                <a:ext uri="{FF2B5EF4-FFF2-40B4-BE49-F238E27FC236}">
                  <a16:creationId xmlns:a16="http://schemas.microsoft.com/office/drawing/2014/main" id="{93815D89-04F9-A15E-173B-5C68F585AE75}"/>
                </a:ext>
              </a:extLst>
            </p:cNvPr>
            <p:cNvGrpSpPr/>
            <p:nvPr/>
          </p:nvGrpSpPr>
          <p:grpSpPr>
            <a:xfrm>
              <a:off x="1358653" y="7773531"/>
              <a:ext cx="367893" cy="462406"/>
              <a:chOff x="1403927" y="2333484"/>
              <a:chExt cx="480291" cy="603679"/>
            </a:xfrm>
          </p:grpSpPr>
          <p:sp>
            <p:nvSpPr>
              <p:cNvPr id="107" name="Oval 106">
                <a:extLst>
                  <a:ext uri="{FF2B5EF4-FFF2-40B4-BE49-F238E27FC236}">
                    <a16:creationId xmlns:a16="http://schemas.microsoft.com/office/drawing/2014/main" id="{0C40F885-EDCA-84E0-5A07-279E7C9D30EF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8" name="Rectangle: Rounded Corners 107">
                <a:extLst>
                  <a:ext uri="{FF2B5EF4-FFF2-40B4-BE49-F238E27FC236}">
                    <a16:creationId xmlns:a16="http://schemas.microsoft.com/office/drawing/2014/main" id="{F83FFC2B-06AA-C827-14E0-790D52DE341A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9" name="Oval 108">
                <a:extLst>
                  <a:ext uri="{FF2B5EF4-FFF2-40B4-BE49-F238E27FC236}">
                    <a16:creationId xmlns:a16="http://schemas.microsoft.com/office/drawing/2014/main" id="{571F8F4A-F7BA-9D47-5979-4BB651B4012D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10" name="Group 109">
              <a:extLst>
                <a:ext uri="{FF2B5EF4-FFF2-40B4-BE49-F238E27FC236}">
                  <a16:creationId xmlns:a16="http://schemas.microsoft.com/office/drawing/2014/main" id="{1D7F11DE-6C13-52AF-55E5-26CDBDD7C1A9}"/>
                </a:ext>
              </a:extLst>
            </p:cNvPr>
            <p:cNvGrpSpPr/>
            <p:nvPr/>
          </p:nvGrpSpPr>
          <p:grpSpPr>
            <a:xfrm>
              <a:off x="1163170" y="8566138"/>
              <a:ext cx="367893" cy="462406"/>
              <a:chOff x="1403927" y="2333484"/>
              <a:chExt cx="480291" cy="603679"/>
            </a:xfrm>
          </p:grpSpPr>
          <p:sp>
            <p:nvSpPr>
              <p:cNvPr id="111" name="Oval 110">
                <a:extLst>
                  <a:ext uri="{FF2B5EF4-FFF2-40B4-BE49-F238E27FC236}">
                    <a16:creationId xmlns:a16="http://schemas.microsoft.com/office/drawing/2014/main" id="{3993D54D-737E-56D8-3656-C6FED4EEBEB8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2" name="Rectangle: Rounded Corners 111">
                <a:extLst>
                  <a:ext uri="{FF2B5EF4-FFF2-40B4-BE49-F238E27FC236}">
                    <a16:creationId xmlns:a16="http://schemas.microsoft.com/office/drawing/2014/main" id="{D60B4BD9-D4BD-34F2-4760-7D98EE764512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3" name="Oval 112">
                <a:extLst>
                  <a:ext uri="{FF2B5EF4-FFF2-40B4-BE49-F238E27FC236}">
                    <a16:creationId xmlns:a16="http://schemas.microsoft.com/office/drawing/2014/main" id="{6D34A802-9353-F94E-7E5C-060D803BAE94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14" name="Group 113">
              <a:extLst>
                <a:ext uri="{FF2B5EF4-FFF2-40B4-BE49-F238E27FC236}">
                  <a16:creationId xmlns:a16="http://schemas.microsoft.com/office/drawing/2014/main" id="{5A395DE2-FA3A-5C3F-FFF5-AE786E9D1816}"/>
                </a:ext>
              </a:extLst>
            </p:cNvPr>
            <p:cNvGrpSpPr/>
            <p:nvPr/>
          </p:nvGrpSpPr>
          <p:grpSpPr>
            <a:xfrm>
              <a:off x="911467" y="5055702"/>
              <a:ext cx="367893" cy="462406"/>
              <a:chOff x="1403927" y="2333484"/>
              <a:chExt cx="480291" cy="603679"/>
            </a:xfrm>
          </p:grpSpPr>
          <p:sp>
            <p:nvSpPr>
              <p:cNvPr id="115" name="Oval 114">
                <a:extLst>
                  <a:ext uri="{FF2B5EF4-FFF2-40B4-BE49-F238E27FC236}">
                    <a16:creationId xmlns:a16="http://schemas.microsoft.com/office/drawing/2014/main" id="{5BDAE57D-434A-5142-AF77-A110C1CE3709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6" name="Rectangle: Rounded Corners 115">
                <a:extLst>
                  <a:ext uri="{FF2B5EF4-FFF2-40B4-BE49-F238E27FC236}">
                    <a16:creationId xmlns:a16="http://schemas.microsoft.com/office/drawing/2014/main" id="{00E7615C-3B55-1F52-BE53-FB036C8D1B5A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7" name="Oval 116">
                <a:extLst>
                  <a:ext uri="{FF2B5EF4-FFF2-40B4-BE49-F238E27FC236}">
                    <a16:creationId xmlns:a16="http://schemas.microsoft.com/office/drawing/2014/main" id="{4936846B-44B5-19C7-439F-7E88DB4D8174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18" name="Group 117">
              <a:extLst>
                <a:ext uri="{FF2B5EF4-FFF2-40B4-BE49-F238E27FC236}">
                  <a16:creationId xmlns:a16="http://schemas.microsoft.com/office/drawing/2014/main" id="{70B4324C-21DF-EFEF-6357-4B3A8EAC4E89}"/>
                </a:ext>
              </a:extLst>
            </p:cNvPr>
            <p:cNvGrpSpPr/>
            <p:nvPr/>
          </p:nvGrpSpPr>
          <p:grpSpPr>
            <a:xfrm>
              <a:off x="1648521" y="6067459"/>
              <a:ext cx="367893" cy="462406"/>
              <a:chOff x="1403927" y="2333484"/>
              <a:chExt cx="480291" cy="603679"/>
            </a:xfrm>
          </p:grpSpPr>
          <p:sp>
            <p:nvSpPr>
              <p:cNvPr id="119" name="Oval 118">
                <a:extLst>
                  <a:ext uri="{FF2B5EF4-FFF2-40B4-BE49-F238E27FC236}">
                    <a16:creationId xmlns:a16="http://schemas.microsoft.com/office/drawing/2014/main" id="{AD44EED2-621F-DB9F-B0C9-F238A4723F38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0" name="Rectangle: Rounded Corners 119">
                <a:extLst>
                  <a:ext uri="{FF2B5EF4-FFF2-40B4-BE49-F238E27FC236}">
                    <a16:creationId xmlns:a16="http://schemas.microsoft.com/office/drawing/2014/main" id="{65B2FAF0-769F-CE44-CB05-7E494B3F4287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1" name="Oval 120">
                <a:extLst>
                  <a:ext uri="{FF2B5EF4-FFF2-40B4-BE49-F238E27FC236}">
                    <a16:creationId xmlns:a16="http://schemas.microsoft.com/office/drawing/2014/main" id="{0E1238D6-70F3-9289-EF47-4288AFE2EA7E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22" name="Group 121">
              <a:extLst>
                <a:ext uri="{FF2B5EF4-FFF2-40B4-BE49-F238E27FC236}">
                  <a16:creationId xmlns:a16="http://schemas.microsoft.com/office/drawing/2014/main" id="{40D9DDAF-CF09-2943-D926-99FE9382649B}"/>
                </a:ext>
              </a:extLst>
            </p:cNvPr>
            <p:cNvGrpSpPr/>
            <p:nvPr/>
          </p:nvGrpSpPr>
          <p:grpSpPr>
            <a:xfrm>
              <a:off x="1694769" y="7358864"/>
              <a:ext cx="367893" cy="462406"/>
              <a:chOff x="1403927" y="2333484"/>
              <a:chExt cx="480291" cy="603679"/>
            </a:xfrm>
          </p:grpSpPr>
          <p:sp>
            <p:nvSpPr>
              <p:cNvPr id="123" name="Oval 122">
                <a:extLst>
                  <a:ext uri="{FF2B5EF4-FFF2-40B4-BE49-F238E27FC236}">
                    <a16:creationId xmlns:a16="http://schemas.microsoft.com/office/drawing/2014/main" id="{FA8DB64B-D8B6-9534-198B-0C0F2013983E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4" name="Rectangle: Rounded Corners 123">
                <a:extLst>
                  <a:ext uri="{FF2B5EF4-FFF2-40B4-BE49-F238E27FC236}">
                    <a16:creationId xmlns:a16="http://schemas.microsoft.com/office/drawing/2014/main" id="{51E48C92-1CB5-CB09-6883-AE019960009E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5" name="Oval 124">
                <a:extLst>
                  <a:ext uri="{FF2B5EF4-FFF2-40B4-BE49-F238E27FC236}">
                    <a16:creationId xmlns:a16="http://schemas.microsoft.com/office/drawing/2014/main" id="{43D87129-EAD3-CFF5-3C78-330188E1C8FD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26" name="Group 125">
              <a:extLst>
                <a:ext uri="{FF2B5EF4-FFF2-40B4-BE49-F238E27FC236}">
                  <a16:creationId xmlns:a16="http://schemas.microsoft.com/office/drawing/2014/main" id="{D888FB6E-BC53-81E8-F5D7-82AECD9D16E9}"/>
                </a:ext>
              </a:extLst>
            </p:cNvPr>
            <p:cNvGrpSpPr/>
            <p:nvPr/>
          </p:nvGrpSpPr>
          <p:grpSpPr>
            <a:xfrm>
              <a:off x="2095415" y="4751385"/>
              <a:ext cx="367893" cy="462406"/>
              <a:chOff x="1403927" y="2333484"/>
              <a:chExt cx="480291" cy="603679"/>
            </a:xfrm>
          </p:grpSpPr>
          <p:sp>
            <p:nvSpPr>
              <p:cNvPr id="127" name="Oval 126">
                <a:extLst>
                  <a:ext uri="{FF2B5EF4-FFF2-40B4-BE49-F238E27FC236}">
                    <a16:creationId xmlns:a16="http://schemas.microsoft.com/office/drawing/2014/main" id="{C6B86D10-A54C-F71F-EAA5-F04BD15A3136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8" name="Rectangle: Rounded Corners 127">
                <a:extLst>
                  <a:ext uri="{FF2B5EF4-FFF2-40B4-BE49-F238E27FC236}">
                    <a16:creationId xmlns:a16="http://schemas.microsoft.com/office/drawing/2014/main" id="{75BC4532-98DD-FEDD-F4D1-FB7336681319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9" name="Oval 128">
                <a:extLst>
                  <a:ext uri="{FF2B5EF4-FFF2-40B4-BE49-F238E27FC236}">
                    <a16:creationId xmlns:a16="http://schemas.microsoft.com/office/drawing/2014/main" id="{4C6889DF-9A81-CB20-8668-92EAAF0DF665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30" name="Group 129">
              <a:extLst>
                <a:ext uri="{FF2B5EF4-FFF2-40B4-BE49-F238E27FC236}">
                  <a16:creationId xmlns:a16="http://schemas.microsoft.com/office/drawing/2014/main" id="{036F67FA-7F6A-82F6-1524-7158AF92221E}"/>
                </a:ext>
              </a:extLst>
            </p:cNvPr>
            <p:cNvGrpSpPr/>
            <p:nvPr/>
          </p:nvGrpSpPr>
          <p:grpSpPr>
            <a:xfrm>
              <a:off x="2308476" y="5582514"/>
              <a:ext cx="367893" cy="462406"/>
              <a:chOff x="1403927" y="2333484"/>
              <a:chExt cx="480291" cy="603679"/>
            </a:xfrm>
          </p:grpSpPr>
          <p:sp>
            <p:nvSpPr>
              <p:cNvPr id="131" name="Oval 130">
                <a:extLst>
                  <a:ext uri="{FF2B5EF4-FFF2-40B4-BE49-F238E27FC236}">
                    <a16:creationId xmlns:a16="http://schemas.microsoft.com/office/drawing/2014/main" id="{2BA756D3-E2B9-4369-EFD0-992115CF695B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2" name="Rectangle: Rounded Corners 131">
                <a:extLst>
                  <a:ext uri="{FF2B5EF4-FFF2-40B4-BE49-F238E27FC236}">
                    <a16:creationId xmlns:a16="http://schemas.microsoft.com/office/drawing/2014/main" id="{137E7457-7A2D-424E-E41E-0DAD80110394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3" name="Oval 132">
                <a:extLst>
                  <a:ext uri="{FF2B5EF4-FFF2-40B4-BE49-F238E27FC236}">
                    <a16:creationId xmlns:a16="http://schemas.microsoft.com/office/drawing/2014/main" id="{6E4F6399-74BC-5A70-19D2-645D8DC69C25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34" name="Group 133">
              <a:extLst>
                <a:ext uri="{FF2B5EF4-FFF2-40B4-BE49-F238E27FC236}">
                  <a16:creationId xmlns:a16="http://schemas.microsoft.com/office/drawing/2014/main" id="{F41645CC-59D1-7823-6109-D2031B0F6450}"/>
                </a:ext>
              </a:extLst>
            </p:cNvPr>
            <p:cNvGrpSpPr/>
            <p:nvPr/>
          </p:nvGrpSpPr>
          <p:grpSpPr>
            <a:xfrm>
              <a:off x="2922516" y="4776538"/>
              <a:ext cx="367893" cy="462406"/>
              <a:chOff x="1403927" y="2333484"/>
              <a:chExt cx="480291" cy="603679"/>
            </a:xfrm>
          </p:grpSpPr>
          <p:sp>
            <p:nvSpPr>
              <p:cNvPr id="135" name="Oval 134">
                <a:extLst>
                  <a:ext uri="{FF2B5EF4-FFF2-40B4-BE49-F238E27FC236}">
                    <a16:creationId xmlns:a16="http://schemas.microsoft.com/office/drawing/2014/main" id="{D03A6F8F-AC9E-2B99-0193-068521EF23EE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6" name="Rectangle: Rounded Corners 135">
                <a:extLst>
                  <a:ext uri="{FF2B5EF4-FFF2-40B4-BE49-F238E27FC236}">
                    <a16:creationId xmlns:a16="http://schemas.microsoft.com/office/drawing/2014/main" id="{9A7B9507-1505-5423-D82F-DD678915679A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7" name="Oval 136">
                <a:extLst>
                  <a:ext uri="{FF2B5EF4-FFF2-40B4-BE49-F238E27FC236}">
                    <a16:creationId xmlns:a16="http://schemas.microsoft.com/office/drawing/2014/main" id="{651B75B2-1635-4A0F-CBB9-5B117477C753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38" name="Group 137">
              <a:extLst>
                <a:ext uri="{FF2B5EF4-FFF2-40B4-BE49-F238E27FC236}">
                  <a16:creationId xmlns:a16="http://schemas.microsoft.com/office/drawing/2014/main" id="{87E2C292-00F4-2B32-1038-33316843BEC6}"/>
                </a:ext>
              </a:extLst>
            </p:cNvPr>
            <p:cNvGrpSpPr/>
            <p:nvPr/>
          </p:nvGrpSpPr>
          <p:grpSpPr>
            <a:xfrm>
              <a:off x="2095600" y="6260740"/>
              <a:ext cx="367893" cy="462406"/>
              <a:chOff x="1403927" y="2333484"/>
              <a:chExt cx="480291" cy="603679"/>
            </a:xfrm>
          </p:grpSpPr>
          <p:sp>
            <p:nvSpPr>
              <p:cNvPr id="139" name="Oval 138">
                <a:extLst>
                  <a:ext uri="{FF2B5EF4-FFF2-40B4-BE49-F238E27FC236}">
                    <a16:creationId xmlns:a16="http://schemas.microsoft.com/office/drawing/2014/main" id="{C009F95C-3730-D280-FB0C-492898779650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0" name="Rectangle: Rounded Corners 139">
                <a:extLst>
                  <a:ext uri="{FF2B5EF4-FFF2-40B4-BE49-F238E27FC236}">
                    <a16:creationId xmlns:a16="http://schemas.microsoft.com/office/drawing/2014/main" id="{5A367966-300C-3C81-97D3-467FC5942542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1" name="Oval 140">
                <a:extLst>
                  <a:ext uri="{FF2B5EF4-FFF2-40B4-BE49-F238E27FC236}">
                    <a16:creationId xmlns:a16="http://schemas.microsoft.com/office/drawing/2014/main" id="{5BAFCD41-1E45-C203-CAFC-4CA7726D9362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42" name="Group 141">
              <a:extLst>
                <a:ext uri="{FF2B5EF4-FFF2-40B4-BE49-F238E27FC236}">
                  <a16:creationId xmlns:a16="http://schemas.microsoft.com/office/drawing/2014/main" id="{5164F34B-864D-B9BD-5522-AFBA68FDFB12}"/>
                </a:ext>
              </a:extLst>
            </p:cNvPr>
            <p:cNvGrpSpPr/>
            <p:nvPr/>
          </p:nvGrpSpPr>
          <p:grpSpPr>
            <a:xfrm>
              <a:off x="2984896" y="5604311"/>
              <a:ext cx="367893" cy="462406"/>
              <a:chOff x="1403927" y="2333484"/>
              <a:chExt cx="480291" cy="603679"/>
            </a:xfrm>
          </p:grpSpPr>
          <p:sp>
            <p:nvSpPr>
              <p:cNvPr id="143" name="Oval 142">
                <a:extLst>
                  <a:ext uri="{FF2B5EF4-FFF2-40B4-BE49-F238E27FC236}">
                    <a16:creationId xmlns:a16="http://schemas.microsoft.com/office/drawing/2014/main" id="{1917318D-C562-9DFD-3E57-8AEDF34C1CCD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4" name="Rectangle: Rounded Corners 143">
                <a:extLst>
                  <a:ext uri="{FF2B5EF4-FFF2-40B4-BE49-F238E27FC236}">
                    <a16:creationId xmlns:a16="http://schemas.microsoft.com/office/drawing/2014/main" id="{A9511817-0A04-5B1E-FF17-F45F61143DA5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5" name="Oval 144">
                <a:extLst>
                  <a:ext uri="{FF2B5EF4-FFF2-40B4-BE49-F238E27FC236}">
                    <a16:creationId xmlns:a16="http://schemas.microsoft.com/office/drawing/2014/main" id="{E96BA65D-C6FE-F21C-F60C-6EE23B385887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46" name="Group 145">
              <a:extLst>
                <a:ext uri="{FF2B5EF4-FFF2-40B4-BE49-F238E27FC236}">
                  <a16:creationId xmlns:a16="http://schemas.microsoft.com/office/drawing/2014/main" id="{E2E6593D-8E3A-412A-5377-CAA7F0B3A3BE}"/>
                </a:ext>
              </a:extLst>
            </p:cNvPr>
            <p:cNvGrpSpPr/>
            <p:nvPr/>
          </p:nvGrpSpPr>
          <p:grpSpPr>
            <a:xfrm>
              <a:off x="2789413" y="6396918"/>
              <a:ext cx="367893" cy="462406"/>
              <a:chOff x="1403927" y="2333484"/>
              <a:chExt cx="480291" cy="603679"/>
            </a:xfrm>
          </p:grpSpPr>
          <p:sp>
            <p:nvSpPr>
              <p:cNvPr id="147" name="Oval 146">
                <a:extLst>
                  <a:ext uri="{FF2B5EF4-FFF2-40B4-BE49-F238E27FC236}">
                    <a16:creationId xmlns:a16="http://schemas.microsoft.com/office/drawing/2014/main" id="{0BE1CC0A-E0E5-D460-2F21-F7AE8133216A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8" name="Rectangle: Rounded Corners 147">
                <a:extLst>
                  <a:ext uri="{FF2B5EF4-FFF2-40B4-BE49-F238E27FC236}">
                    <a16:creationId xmlns:a16="http://schemas.microsoft.com/office/drawing/2014/main" id="{2D4CFE03-A018-A8A3-86EA-F2CBA46DACF2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9" name="Oval 148">
                <a:extLst>
                  <a:ext uri="{FF2B5EF4-FFF2-40B4-BE49-F238E27FC236}">
                    <a16:creationId xmlns:a16="http://schemas.microsoft.com/office/drawing/2014/main" id="{88BA9FE8-B183-336E-3051-2D7FD37A8F99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50" name="Group 149">
              <a:extLst>
                <a:ext uri="{FF2B5EF4-FFF2-40B4-BE49-F238E27FC236}">
                  <a16:creationId xmlns:a16="http://schemas.microsoft.com/office/drawing/2014/main" id="{5C542EE8-E47A-A3B0-BEF4-843437BBFA02}"/>
                </a:ext>
              </a:extLst>
            </p:cNvPr>
            <p:cNvGrpSpPr/>
            <p:nvPr/>
          </p:nvGrpSpPr>
          <p:grpSpPr>
            <a:xfrm>
              <a:off x="2066670" y="6920605"/>
              <a:ext cx="367893" cy="462406"/>
              <a:chOff x="1403927" y="2333484"/>
              <a:chExt cx="480291" cy="603679"/>
            </a:xfrm>
          </p:grpSpPr>
          <p:sp>
            <p:nvSpPr>
              <p:cNvPr id="151" name="Oval 150">
                <a:extLst>
                  <a:ext uri="{FF2B5EF4-FFF2-40B4-BE49-F238E27FC236}">
                    <a16:creationId xmlns:a16="http://schemas.microsoft.com/office/drawing/2014/main" id="{9485F7D9-FF18-9180-6B63-64DF82F06B80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2" name="Rectangle: Rounded Corners 151">
                <a:extLst>
                  <a:ext uri="{FF2B5EF4-FFF2-40B4-BE49-F238E27FC236}">
                    <a16:creationId xmlns:a16="http://schemas.microsoft.com/office/drawing/2014/main" id="{82A660AC-4F3E-9D82-16CA-998D2B01B7BE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3" name="Oval 152">
                <a:extLst>
                  <a:ext uri="{FF2B5EF4-FFF2-40B4-BE49-F238E27FC236}">
                    <a16:creationId xmlns:a16="http://schemas.microsoft.com/office/drawing/2014/main" id="{5EC388D1-4EE2-FD8B-06CF-081068987E00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54" name="Group 153">
              <a:extLst>
                <a:ext uri="{FF2B5EF4-FFF2-40B4-BE49-F238E27FC236}">
                  <a16:creationId xmlns:a16="http://schemas.microsoft.com/office/drawing/2014/main" id="{86789AA9-D597-C992-AD9F-5EEDF079B880}"/>
                </a:ext>
              </a:extLst>
            </p:cNvPr>
            <p:cNvGrpSpPr/>
            <p:nvPr/>
          </p:nvGrpSpPr>
          <p:grpSpPr>
            <a:xfrm>
              <a:off x="2279731" y="7751734"/>
              <a:ext cx="367893" cy="462406"/>
              <a:chOff x="1403927" y="2333484"/>
              <a:chExt cx="480291" cy="603679"/>
            </a:xfrm>
          </p:grpSpPr>
          <p:sp>
            <p:nvSpPr>
              <p:cNvPr id="155" name="Oval 154">
                <a:extLst>
                  <a:ext uri="{FF2B5EF4-FFF2-40B4-BE49-F238E27FC236}">
                    <a16:creationId xmlns:a16="http://schemas.microsoft.com/office/drawing/2014/main" id="{5D9F118D-B2A8-03A5-F870-C2D2F66CB238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6" name="Rectangle: Rounded Corners 155">
                <a:extLst>
                  <a:ext uri="{FF2B5EF4-FFF2-40B4-BE49-F238E27FC236}">
                    <a16:creationId xmlns:a16="http://schemas.microsoft.com/office/drawing/2014/main" id="{630D6A79-C3B5-4A72-8A25-B2AAF6AFA478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7" name="Oval 156">
                <a:extLst>
                  <a:ext uri="{FF2B5EF4-FFF2-40B4-BE49-F238E27FC236}">
                    <a16:creationId xmlns:a16="http://schemas.microsoft.com/office/drawing/2014/main" id="{BDBE542C-2FF2-6DAC-2D56-B4D5C24EEEF6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58" name="Group 157">
              <a:extLst>
                <a:ext uri="{FF2B5EF4-FFF2-40B4-BE49-F238E27FC236}">
                  <a16:creationId xmlns:a16="http://schemas.microsoft.com/office/drawing/2014/main" id="{34393438-30F8-A825-F22D-61DA2D664F64}"/>
                </a:ext>
              </a:extLst>
            </p:cNvPr>
            <p:cNvGrpSpPr/>
            <p:nvPr/>
          </p:nvGrpSpPr>
          <p:grpSpPr>
            <a:xfrm>
              <a:off x="2893771" y="6945758"/>
              <a:ext cx="367893" cy="462406"/>
              <a:chOff x="1403927" y="2333484"/>
              <a:chExt cx="480291" cy="603679"/>
            </a:xfrm>
          </p:grpSpPr>
          <p:sp>
            <p:nvSpPr>
              <p:cNvPr id="159" name="Oval 158">
                <a:extLst>
                  <a:ext uri="{FF2B5EF4-FFF2-40B4-BE49-F238E27FC236}">
                    <a16:creationId xmlns:a16="http://schemas.microsoft.com/office/drawing/2014/main" id="{94D8F25D-3392-A90A-5CFD-7A469A8F77E7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0" name="Rectangle: Rounded Corners 159">
                <a:extLst>
                  <a:ext uri="{FF2B5EF4-FFF2-40B4-BE49-F238E27FC236}">
                    <a16:creationId xmlns:a16="http://schemas.microsoft.com/office/drawing/2014/main" id="{6B276279-E810-3FAB-3C65-9538D6974340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1" name="Oval 160">
                <a:extLst>
                  <a:ext uri="{FF2B5EF4-FFF2-40B4-BE49-F238E27FC236}">
                    <a16:creationId xmlns:a16="http://schemas.microsoft.com/office/drawing/2014/main" id="{9C7C315F-3934-7583-0D9A-D2DA65FC675A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62" name="Group 161">
              <a:extLst>
                <a:ext uri="{FF2B5EF4-FFF2-40B4-BE49-F238E27FC236}">
                  <a16:creationId xmlns:a16="http://schemas.microsoft.com/office/drawing/2014/main" id="{98A9BF19-436D-910D-3AE8-1396A0E370A3}"/>
                </a:ext>
              </a:extLst>
            </p:cNvPr>
            <p:cNvGrpSpPr/>
            <p:nvPr/>
          </p:nvGrpSpPr>
          <p:grpSpPr>
            <a:xfrm>
              <a:off x="2066855" y="8429960"/>
              <a:ext cx="367893" cy="462406"/>
              <a:chOff x="1403927" y="2333484"/>
              <a:chExt cx="480291" cy="603679"/>
            </a:xfrm>
          </p:grpSpPr>
          <p:sp>
            <p:nvSpPr>
              <p:cNvPr id="163" name="Oval 162">
                <a:extLst>
                  <a:ext uri="{FF2B5EF4-FFF2-40B4-BE49-F238E27FC236}">
                    <a16:creationId xmlns:a16="http://schemas.microsoft.com/office/drawing/2014/main" id="{F49E6433-77E5-05E0-351B-F441093B5669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4" name="Rectangle: Rounded Corners 163">
                <a:extLst>
                  <a:ext uri="{FF2B5EF4-FFF2-40B4-BE49-F238E27FC236}">
                    <a16:creationId xmlns:a16="http://schemas.microsoft.com/office/drawing/2014/main" id="{59A25F65-3882-11DD-FB95-85337B51CFAC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5" name="Oval 164">
                <a:extLst>
                  <a:ext uri="{FF2B5EF4-FFF2-40B4-BE49-F238E27FC236}">
                    <a16:creationId xmlns:a16="http://schemas.microsoft.com/office/drawing/2014/main" id="{C1974D44-92A9-213F-00B6-80B95EAF847E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66" name="Group 165">
              <a:extLst>
                <a:ext uri="{FF2B5EF4-FFF2-40B4-BE49-F238E27FC236}">
                  <a16:creationId xmlns:a16="http://schemas.microsoft.com/office/drawing/2014/main" id="{19080DF0-60D9-AFAB-C604-CBEF6DADFECB}"/>
                </a:ext>
              </a:extLst>
            </p:cNvPr>
            <p:cNvGrpSpPr/>
            <p:nvPr/>
          </p:nvGrpSpPr>
          <p:grpSpPr>
            <a:xfrm>
              <a:off x="2956151" y="7773531"/>
              <a:ext cx="367893" cy="462406"/>
              <a:chOff x="1403927" y="2333484"/>
              <a:chExt cx="480291" cy="603679"/>
            </a:xfrm>
          </p:grpSpPr>
          <p:sp>
            <p:nvSpPr>
              <p:cNvPr id="167" name="Oval 166">
                <a:extLst>
                  <a:ext uri="{FF2B5EF4-FFF2-40B4-BE49-F238E27FC236}">
                    <a16:creationId xmlns:a16="http://schemas.microsoft.com/office/drawing/2014/main" id="{9A4032B2-D3BC-CBD3-CADD-693E8B2AD4BA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8" name="Rectangle: Rounded Corners 167">
                <a:extLst>
                  <a:ext uri="{FF2B5EF4-FFF2-40B4-BE49-F238E27FC236}">
                    <a16:creationId xmlns:a16="http://schemas.microsoft.com/office/drawing/2014/main" id="{4E53D18E-E527-D239-5B78-CE7B2FD10414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9" name="Oval 168">
                <a:extLst>
                  <a:ext uri="{FF2B5EF4-FFF2-40B4-BE49-F238E27FC236}">
                    <a16:creationId xmlns:a16="http://schemas.microsoft.com/office/drawing/2014/main" id="{4C16DA49-5C31-1C7B-CF55-CB232148F140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70" name="Group 169">
              <a:extLst>
                <a:ext uri="{FF2B5EF4-FFF2-40B4-BE49-F238E27FC236}">
                  <a16:creationId xmlns:a16="http://schemas.microsoft.com/office/drawing/2014/main" id="{D4A33FF7-85C9-06EB-1D57-7CD21F185DA0}"/>
                </a:ext>
              </a:extLst>
            </p:cNvPr>
            <p:cNvGrpSpPr/>
            <p:nvPr/>
          </p:nvGrpSpPr>
          <p:grpSpPr>
            <a:xfrm>
              <a:off x="2760668" y="8566138"/>
              <a:ext cx="367893" cy="462406"/>
              <a:chOff x="1403927" y="2333484"/>
              <a:chExt cx="480291" cy="603679"/>
            </a:xfrm>
          </p:grpSpPr>
          <p:sp>
            <p:nvSpPr>
              <p:cNvPr id="171" name="Oval 170">
                <a:extLst>
                  <a:ext uri="{FF2B5EF4-FFF2-40B4-BE49-F238E27FC236}">
                    <a16:creationId xmlns:a16="http://schemas.microsoft.com/office/drawing/2014/main" id="{0E0EEEEC-4014-7871-D2D2-91949D9A0BD4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2" name="Rectangle: Rounded Corners 171">
                <a:extLst>
                  <a:ext uri="{FF2B5EF4-FFF2-40B4-BE49-F238E27FC236}">
                    <a16:creationId xmlns:a16="http://schemas.microsoft.com/office/drawing/2014/main" id="{95846303-9A4F-89E8-A8F0-09C0651A0F6B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3" name="Oval 172">
                <a:extLst>
                  <a:ext uri="{FF2B5EF4-FFF2-40B4-BE49-F238E27FC236}">
                    <a16:creationId xmlns:a16="http://schemas.microsoft.com/office/drawing/2014/main" id="{7A012AF3-17D0-C942-1F20-549E0116E838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74" name="Group 173">
              <a:extLst>
                <a:ext uri="{FF2B5EF4-FFF2-40B4-BE49-F238E27FC236}">
                  <a16:creationId xmlns:a16="http://schemas.microsoft.com/office/drawing/2014/main" id="{01354A8E-66AE-2F05-B0B5-FC38A2552DBD}"/>
                </a:ext>
              </a:extLst>
            </p:cNvPr>
            <p:cNvGrpSpPr/>
            <p:nvPr/>
          </p:nvGrpSpPr>
          <p:grpSpPr>
            <a:xfrm>
              <a:off x="2508965" y="5055702"/>
              <a:ext cx="367893" cy="462406"/>
              <a:chOff x="1403927" y="2333484"/>
              <a:chExt cx="480291" cy="603679"/>
            </a:xfrm>
          </p:grpSpPr>
          <p:sp>
            <p:nvSpPr>
              <p:cNvPr id="175" name="Oval 174">
                <a:extLst>
                  <a:ext uri="{FF2B5EF4-FFF2-40B4-BE49-F238E27FC236}">
                    <a16:creationId xmlns:a16="http://schemas.microsoft.com/office/drawing/2014/main" id="{A2C5E6A3-580E-4DCD-9E9F-A1313FB9DA0E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6" name="Rectangle: Rounded Corners 175">
                <a:extLst>
                  <a:ext uri="{FF2B5EF4-FFF2-40B4-BE49-F238E27FC236}">
                    <a16:creationId xmlns:a16="http://schemas.microsoft.com/office/drawing/2014/main" id="{923AB29E-A471-CB5F-3495-5AE62A581756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7" name="Oval 176">
                <a:extLst>
                  <a:ext uri="{FF2B5EF4-FFF2-40B4-BE49-F238E27FC236}">
                    <a16:creationId xmlns:a16="http://schemas.microsoft.com/office/drawing/2014/main" id="{AFF4806C-8D58-C0FB-75D2-D709D77BDEFD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78" name="Group 177">
              <a:extLst>
                <a:ext uri="{FF2B5EF4-FFF2-40B4-BE49-F238E27FC236}">
                  <a16:creationId xmlns:a16="http://schemas.microsoft.com/office/drawing/2014/main" id="{11121887-B8CF-9EA9-D0C8-FB29F43032D0}"/>
                </a:ext>
              </a:extLst>
            </p:cNvPr>
            <p:cNvGrpSpPr/>
            <p:nvPr/>
          </p:nvGrpSpPr>
          <p:grpSpPr>
            <a:xfrm>
              <a:off x="3246019" y="6067459"/>
              <a:ext cx="367893" cy="462406"/>
              <a:chOff x="1403927" y="2333484"/>
              <a:chExt cx="480291" cy="603679"/>
            </a:xfrm>
          </p:grpSpPr>
          <p:sp>
            <p:nvSpPr>
              <p:cNvPr id="179" name="Oval 178">
                <a:extLst>
                  <a:ext uri="{FF2B5EF4-FFF2-40B4-BE49-F238E27FC236}">
                    <a16:creationId xmlns:a16="http://schemas.microsoft.com/office/drawing/2014/main" id="{4F4EFE30-CC3A-ECB7-8621-3F1EEEC86BA7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0" name="Rectangle: Rounded Corners 179">
                <a:extLst>
                  <a:ext uri="{FF2B5EF4-FFF2-40B4-BE49-F238E27FC236}">
                    <a16:creationId xmlns:a16="http://schemas.microsoft.com/office/drawing/2014/main" id="{3DAE1EA5-D14A-8764-3D78-1E77AD783CF3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1" name="Oval 180">
                <a:extLst>
                  <a:ext uri="{FF2B5EF4-FFF2-40B4-BE49-F238E27FC236}">
                    <a16:creationId xmlns:a16="http://schemas.microsoft.com/office/drawing/2014/main" id="{A6180936-EF37-2C5F-B15E-98769DEE8CE5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82" name="Group 181">
              <a:extLst>
                <a:ext uri="{FF2B5EF4-FFF2-40B4-BE49-F238E27FC236}">
                  <a16:creationId xmlns:a16="http://schemas.microsoft.com/office/drawing/2014/main" id="{5CE86326-6BEF-B02C-3E89-7224EE7527BC}"/>
                </a:ext>
              </a:extLst>
            </p:cNvPr>
            <p:cNvGrpSpPr/>
            <p:nvPr/>
          </p:nvGrpSpPr>
          <p:grpSpPr>
            <a:xfrm>
              <a:off x="3292267" y="7358864"/>
              <a:ext cx="367893" cy="462406"/>
              <a:chOff x="1403927" y="2333484"/>
              <a:chExt cx="480291" cy="603679"/>
            </a:xfrm>
          </p:grpSpPr>
          <p:sp>
            <p:nvSpPr>
              <p:cNvPr id="183" name="Oval 182">
                <a:extLst>
                  <a:ext uri="{FF2B5EF4-FFF2-40B4-BE49-F238E27FC236}">
                    <a16:creationId xmlns:a16="http://schemas.microsoft.com/office/drawing/2014/main" id="{3B4368A6-0A0C-5F38-B6B1-3EB437057086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4" name="Rectangle: Rounded Corners 183">
                <a:extLst>
                  <a:ext uri="{FF2B5EF4-FFF2-40B4-BE49-F238E27FC236}">
                    <a16:creationId xmlns:a16="http://schemas.microsoft.com/office/drawing/2014/main" id="{5E77EF14-55EF-6CA4-B442-6109D8B09914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5" name="Oval 184">
                <a:extLst>
                  <a:ext uri="{FF2B5EF4-FFF2-40B4-BE49-F238E27FC236}">
                    <a16:creationId xmlns:a16="http://schemas.microsoft.com/office/drawing/2014/main" id="{016EC044-2442-1039-5DB4-CF6F4714B072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86" name="Group 185">
              <a:extLst>
                <a:ext uri="{FF2B5EF4-FFF2-40B4-BE49-F238E27FC236}">
                  <a16:creationId xmlns:a16="http://schemas.microsoft.com/office/drawing/2014/main" id="{FDC9856B-7846-B9EC-38E4-6E30EF5AE6AF}"/>
                </a:ext>
              </a:extLst>
            </p:cNvPr>
            <p:cNvGrpSpPr/>
            <p:nvPr/>
          </p:nvGrpSpPr>
          <p:grpSpPr>
            <a:xfrm>
              <a:off x="3499398" y="4567438"/>
              <a:ext cx="367893" cy="462406"/>
              <a:chOff x="1403927" y="2333484"/>
              <a:chExt cx="480291" cy="603679"/>
            </a:xfrm>
          </p:grpSpPr>
          <p:sp>
            <p:nvSpPr>
              <p:cNvPr id="187" name="Oval 186">
                <a:extLst>
                  <a:ext uri="{FF2B5EF4-FFF2-40B4-BE49-F238E27FC236}">
                    <a16:creationId xmlns:a16="http://schemas.microsoft.com/office/drawing/2014/main" id="{FE0AB794-8522-15AB-FF33-B418B05C1110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8" name="Rectangle: Rounded Corners 187">
                <a:extLst>
                  <a:ext uri="{FF2B5EF4-FFF2-40B4-BE49-F238E27FC236}">
                    <a16:creationId xmlns:a16="http://schemas.microsoft.com/office/drawing/2014/main" id="{5C85B4B5-5D23-94F2-2BF1-B45D3B6C7CEB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9" name="Oval 188">
                <a:extLst>
                  <a:ext uri="{FF2B5EF4-FFF2-40B4-BE49-F238E27FC236}">
                    <a16:creationId xmlns:a16="http://schemas.microsoft.com/office/drawing/2014/main" id="{B62FD07D-40C4-9585-DE3C-8AD1D77DAEA2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90" name="Group 189">
              <a:extLst>
                <a:ext uri="{FF2B5EF4-FFF2-40B4-BE49-F238E27FC236}">
                  <a16:creationId xmlns:a16="http://schemas.microsoft.com/office/drawing/2014/main" id="{339E964C-38FD-3435-58D7-BA84D31670DA}"/>
                </a:ext>
              </a:extLst>
            </p:cNvPr>
            <p:cNvGrpSpPr/>
            <p:nvPr/>
          </p:nvGrpSpPr>
          <p:grpSpPr>
            <a:xfrm>
              <a:off x="3712459" y="5398567"/>
              <a:ext cx="367893" cy="462406"/>
              <a:chOff x="1403927" y="2333484"/>
              <a:chExt cx="480291" cy="603679"/>
            </a:xfrm>
          </p:grpSpPr>
          <p:sp>
            <p:nvSpPr>
              <p:cNvPr id="191" name="Oval 190">
                <a:extLst>
                  <a:ext uri="{FF2B5EF4-FFF2-40B4-BE49-F238E27FC236}">
                    <a16:creationId xmlns:a16="http://schemas.microsoft.com/office/drawing/2014/main" id="{D1044208-960F-C17A-D3D8-790D3CC4F9B7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2" name="Rectangle: Rounded Corners 191">
                <a:extLst>
                  <a:ext uri="{FF2B5EF4-FFF2-40B4-BE49-F238E27FC236}">
                    <a16:creationId xmlns:a16="http://schemas.microsoft.com/office/drawing/2014/main" id="{24771AE7-63A3-0749-E1E8-60D448C630F7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3" name="Oval 192">
                <a:extLst>
                  <a:ext uri="{FF2B5EF4-FFF2-40B4-BE49-F238E27FC236}">
                    <a16:creationId xmlns:a16="http://schemas.microsoft.com/office/drawing/2014/main" id="{A7CB1E23-3E7D-864A-4AEC-EC06BFE38841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94" name="Group 193">
              <a:extLst>
                <a:ext uri="{FF2B5EF4-FFF2-40B4-BE49-F238E27FC236}">
                  <a16:creationId xmlns:a16="http://schemas.microsoft.com/office/drawing/2014/main" id="{D978226E-54C2-B579-7BB5-98D40603BA15}"/>
                </a:ext>
              </a:extLst>
            </p:cNvPr>
            <p:cNvGrpSpPr/>
            <p:nvPr/>
          </p:nvGrpSpPr>
          <p:grpSpPr>
            <a:xfrm>
              <a:off x="4326499" y="4592591"/>
              <a:ext cx="367893" cy="462406"/>
              <a:chOff x="1403927" y="2333484"/>
              <a:chExt cx="480291" cy="603679"/>
            </a:xfrm>
          </p:grpSpPr>
          <p:sp>
            <p:nvSpPr>
              <p:cNvPr id="195" name="Oval 194">
                <a:extLst>
                  <a:ext uri="{FF2B5EF4-FFF2-40B4-BE49-F238E27FC236}">
                    <a16:creationId xmlns:a16="http://schemas.microsoft.com/office/drawing/2014/main" id="{51847A91-7091-F7CD-680F-57C534D222A4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6" name="Rectangle: Rounded Corners 195">
                <a:extLst>
                  <a:ext uri="{FF2B5EF4-FFF2-40B4-BE49-F238E27FC236}">
                    <a16:creationId xmlns:a16="http://schemas.microsoft.com/office/drawing/2014/main" id="{1A18ADD5-864B-8403-56E1-8E319EFBD066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7" name="Oval 196">
                <a:extLst>
                  <a:ext uri="{FF2B5EF4-FFF2-40B4-BE49-F238E27FC236}">
                    <a16:creationId xmlns:a16="http://schemas.microsoft.com/office/drawing/2014/main" id="{0D3B14E8-2984-DC0E-32C2-A0BD22DD878C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98" name="Group 197">
              <a:extLst>
                <a:ext uri="{FF2B5EF4-FFF2-40B4-BE49-F238E27FC236}">
                  <a16:creationId xmlns:a16="http://schemas.microsoft.com/office/drawing/2014/main" id="{9AC7791D-FC9A-0869-7681-1A0ACD8771F2}"/>
                </a:ext>
              </a:extLst>
            </p:cNvPr>
            <p:cNvGrpSpPr/>
            <p:nvPr/>
          </p:nvGrpSpPr>
          <p:grpSpPr>
            <a:xfrm>
              <a:off x="3770368" y="5965027"/>
              <a:ext cx="367893" cy="462406"/>
              <a:chOff x="1403927" y="2333484"/>
              <a:chExt cx="480291" cy="603679"/>
            </a:xfrm>
          </p:grpSpPr>
          <p:sp>
            <p:nvSpPr>
              <p:cNvPr id="199" name="Oval 198">
                <a:extLst>
                  <a:ext uri="{FF2B5EF4-FFF2-40B4-BE49-F238E27FC236}">
                    <a16:creationId xmlns:a16="http://schemas.microsoft.com/office/drawing/2014/main" id="{9BC62688-0947-3BEC-4281-0489851248BD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0" name="Rectangle: Rounded Corners 199">
                <a:extLst>
                  <a:ext uri="{FF2B5EF4-FFF2-40B4-BE49-F238E27FC236}">
                    <a16:creationId xmlns:a16="http://schemas.microsoft.com/office/drawing/2014/main" id="{A74E5433-66E8-688D-465F-2851EAFAA01D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1" name="Oval 200">
                <a:extLst>
                  <a:ext uri="{FF2B5EF4-FFF2-40B4-BE49-F238E27FC236}">
                    <a16:creationId xmlns:a16="http://schemas.microsoft.com/office/drawing/2014/main" id="{77318585-9B01-60D2-A5FF-886988209708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02" name="Group 201">
              <a:extLst>
                <a:ext uri="{FF2B5EF4-FFF2-40B4-BE49-F238E27FC236}">
                  <a16:creationId xmlns:a16="http://schemas.microsoft.com/office/drawing/2014/main" id="{BBA1282E-0268-4D1A-BDB0-137030C7F92F}"/>
                </a:ext>
              </a:extLst>
            </p:cNvPr>
            <p:cNvGrpSpPr/>
            <p:nvPr/>
          </p:nvGrpSpPr>
          <p:grpSpPr>
            <a:xfrm>
              <a:off x="4388879" y="5420364"/>
              <a:ext cx="367893" cy="462406"/>
              <a:chOff x="1403927" y="2333484"/>
              <a:chExt cx="480291" cy="603679"/>
            </a:xfrm>
          </p:grpSpPr>
          <p:sp>
            <p:nvSpPr>
              <p:cNvPr id="203" name="Oval 202">
                <a:extLst>
                  <a:ext uri="{FF2B5EF4-FFF2-40B4-BE49-F238E27FC236}">
                    <a16:creationId xmlns:a16="http://schemas.microsoft.com/office/drawing/2014/main" id="{DF42ACB1-94F4-19D7-05BF-ED701C93CAE4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4" name="Rectangle: Rounded Corners 203">
                <a:extLst>
                  <a:ext uri="{FF2B5EF4-FFF2-40B4-BE49-F238E27FC236}">
                    <a16:creationId xmlns:a16="http://schemas.microsoft.com/office/drawing/2014/main" id="{C709DF03-86EA-11B8-6BEC-F2ABFA9EC409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5" name="Oval 204">
                <a:extLst>
                  <a:ext uri="{FF2B5EF4-FFF2-40B4-BE49-F238E27FC236}">
                    <a16:creationId xmlns:a16="http://schemas.microsoft.com/office/drawing/2014/main" id="{DBFA805D-08B3-3DD2-1595-6F8BCBBC155C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06" name="Group 205">
              <a:extLst>
                <a:ext uri="{FF2B5EF4-FFF2-40B4-BE49-F238E27FC236}">
                  <a16:creationId xmlns:a16="http://schemas.microsoft.com/office/drawing/2014/main" id="{19ABA142-B995-2E18-C032-8C2E92C8CC19}"/>
                </a:ext>
              </a:extLst>
            </p:cNvPr>
            <p:cNvGrpSpPr/>
            <p:nvPr/>
          </p:nvGrpSpPr>
          <p:grpSpPr>
            <a:xfrm>
              <a:off x="4193396" y="6212971"/>
              <a:ext cx="367893" cy="462406"/>
              <a:chOff x="1403927" y="2333484"/>
              <a:chExt cx="480291" cy="603679"/>
            </a:xfrm>
          </p:grpSpPr>
          <p:sp>
            <p:nvSpPr>
              <p:cNvPr id="207" name="Oval 206">
                <a:extLst>
                  <a:ext uri="{FF2B5EF4-FFF2-40B4-BE49-F238E27FC236}">
                    <a16:creationId xmlns:a16="http://schemas.microsoft.com/office/drawing/2014/main" id="{2BD7AA07-6078-B89B-BBC2-5FE7E8892A8E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8" name="Rectangle: Rounded Corners 207">
                <a:extLst>
                  <a:ext uri="{FF2B5EF4-FFF2-40B4-BE49-F238E27FC236}">
                    <a16:creationId xmlns:a16="http://schemas.microsoft.com/office/drawing/2014/main" id="{FBB18C6F-6D86-9D2A-E3B7-20AFC3770E0F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9" name="Oval 208">
                <a:extLst>
                  <a:ext uri="{FF2B5EF4-FFF2-40B4-BE49-F238E27FC236}">
                    <a16:creationId xmlns:a16="http://schemas.microsoft.com/office/drawing/2014/main" id="{3F7C8595-6086-50AC-8CDC-C771B223B589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10" name="Group 209">
              <a:extLst>
                <a:ext uri="{FF2B5EF4-FFF2-40B4-BE49-F238E27FC236}">
                  <a16:creationId xmlns:a16="http://schemas.microsoft.com/office/drawing/2014/main" id="{3D20CC01-F955-67B9-BF95-8B43A06FFA88}"/>
                </a:ext>
              </a:extLst>
            </p:cNvPr>
            <p:cNvGrpSpPr/>
            <p:nvPr/>
          </p:nvGrpSpPr>
          <p:grpSpPr>
            <a:xfrm>
              <a:off x="3470653" y="6736658"/>
              <a:ext cx="367893" cy="462406"/>
              <a:chOff x="1403927" y="2333484"/>
              <a:chExt cx="480291" cy="603679"/>
            </a:xfrm>
          </p:grpSpPr>
          <p:sp>
            <p:nvSpPr>
              <p:cNvPr id="211" name="Oval 210">
                <a:extLst>
                  <a:ext uri="{FF2B5EF4-FFF2-40B4-BE49-F238E27FC236}">
                    <a16:creationId xmlns:a16="http://schemas.microsoft.com/office/drawing/2014/main" id="{539D8E77-A42D-E492-F538-B50945390F9A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2" name="Rectangle: Rounded Corners 211">
                <a:extLst>
                  <a:ext uri="{FF2B5EF4-FFF2-40B4-BE49-F238E27FC236}">
                    <a16:creationId xmlns:a16="http://schemas.microsoft.com/office/drawing/2014/main" id="{4422834B-A391-3120-A43A-970BFAFCBCCD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3" name="Oval 212">
                <a:extLst>
                  <a:ext uri="{FF2B5EF4-FFF2-40B4-BE49-F238E27FC236}">
                    <a16:creationId xmlns:a16="http://schemas.microsoft.com/office/drawing/2014/main" id="{4672685F-7564-D3C1-26C5-D2E7CA8607AB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14" name="Group 213">
              <a:extLst>
                <a:ext uri="{FF2B5EF4-FFF2-40B4-BE49-F238E27FC236}">
                  <a16:creationId xmlns:a16="http://schemas.microsoft.com/office/drawing/2014/main" id="{A3D35423-7153-8358-BB39-D39BD5B6767F}"/>
                </a:ext>
              </a:extLst>
            </p:cNvPr>
            <p:cNvGrpSpPr/>
            <p:nvPr/>
          </p:nvGrpSpPr>
          <p:grpSpPr>
            <a:xfrm>
              <a:off x="3683714" y="7567787"/>
              <a:ext cx="367893" cy="462406"/>
              <a:chOff x="1403927" y="2333484"/>
              <a:chExt cx="480291" cy="603679"/>
            </a:xfrm>
          </p:grpSpPr>
          <p:sp>
            <p:nvSpPr>
              <p:cNvPr id="215" name="Oval 214">
                <a:extLst>
                  <a:ext uri="{FF2B5EF4-FFF2-40B4-BE49-F238E27FC236}">
                    <a16:creationId xmlns:a16="http://schemas.microsoft.com/office/drawing/2014/main" id="{1797D056-AC5C-44B7-34B5-3CD405EEC74A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6" name="Rectangle: Rounded Corners 215">
                <a:extLst>
                  <a:ext uri="{FF2B5EF4-FFF2-40B4-BE49-F238E27FC236}">
                    <a16:creationId xmlns:a16="http://schemas.microsoft.com/office/drawing/2014/main" id="{A2C387B2-5536-A010-4BB1-D20E9F6605C2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7" name="Oval 216">
                <a:extLst>
                  <a:ext uri="{FF2B5EF4-FFF2-40B4-BE49-F238E27FC236}">
                    <a16:creationId xmlns:a16="http://schemas.microsoft.com/office/drawing/2014/main" id="{3DEF4379-3F6B-EDDE-8E01-697047243230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18" name="Group 217">
              <a:extLst>
                <a:ext uri="{FF2B5EF4-FFF2-40B4-BE49-F238E27FC236}">
                  <a16:creationId xmlns:a16="http://schemas.microsoft.com/office/drawing/2014/main" id="{5E5E4B2A-49F5-6765-C8B6-4898470CD8E5}"/>
                </a:ext>
              </a:extLst>
            </p:cNvPr>
            <p:cNvGrpSpPr/>
            <p:nvPr/>
          </p:nvGrpSpPr>
          <p:grpSpPr>
            <a:xfrm>
              <a:off x="4297754" y="6761811"/>
              <a:ext cx="367893" cy="462406"/>
              <a:chOff x="1403927" y="2333484"/>
              <a:chExt cx="480291" cy="603679"/>
            </a:xfrm>
          </p:grpSpPr>
          <p:sp>
            <p:nvSpPr>
              <p:cNvPr id="219" name="Oval 218">
                <a:extLst>
                  <a:ext uri="{FF2B5EF4-FFF2-40B4-BE49-F238E27FC236}">
                    <a16:creationId xmlns:a16="http://schemas.microsoft.com/office/drawing/2014/main" id="{1C067536-1E24-C962-F98C-DCC5E018BBA8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0" name="Rectangle: Rounded Corners 219">
                <a:extLst>
                  <a:ext uri="{FF2B5EF4-FFF2-40B4-BE49-F238E27FC236}">
                    <a16:creationId xmlns:a16="http://schemas.microsoft.com/office/drawing/2014/main" id="{E13FA1DB-AB43-9C07-FBD6-24E8B3647B76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1" name="Oval 220">
                <a:extLst>
                  <a:ext uri="{FF2B5EF4-FFF2-40B4-BE49-F238E27FC236}">
                    <a16:creationId xmlns:a16="http://schemas.microsoft.com/office/drawing/2014/main" id="{1C19E076-73EF-F154-EFDD-C4CF8061AA15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22" name="Group 221">
              <a:extLst>
                <a:ext uri="{FF2B5EF4-FFF2-40B4-BE49-F238E27FC236}">
                  <a16:creationId xmlns:a16="http://schemas.microsoft.com/office/drawing/2014/main" id="{88BBF3DC-C66C-062B-BDD4-C605AC343A1D}"/>
                </a:ext>
              </a:extLst>
            </p:cNvPr>
            <p:cNvGrpSpPr/>
            <p:nvPr/>
          </p:nvGrpSpPr>
          <p:grpSpPr>
            <a:xfrm>
              <a:off x="3470838" y="8246013"/>
              <a:ext cx="367893" cy="462406"/>
              <a:chOff x="1403927" y="2333484"/>
              <a:chExt cx="480291" cy="603679"/>
            </a:xfrm>
          </p:grpSpPr>
          <p:sp>
            <p:nvSpPr>
              <p:cNvPr id="223" name="Oval 222">
                <a:extLst>
                  <a:ext uri="{FF2B5EF4-FFF2-40B4-BE49-F238E27FC236}">
                    <a16:creationId xmlns:a16="http://schemas.microsoft.com/office/drawing/2014/main" id="{BF4250BA-E9AF-D4B7-005D-16873C9B1E1A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4" name="Rectangle: Rounded Corners 223">
                <a:extLst>
                  <a:ext uri="{FF2B5EF4-FFF2-40B4-BE49-F238E27FC236}">
                    <a16:creationId xmlns:a16="http://schemas.microsoft.com/office/drawing/2014/main" id="{48FDC943-A251-EF3A-E3EE-3D694A18F426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5" name="Oval 224">
                <a:extLst>
                  <a:ext uri="{FF2B5EF4-FFF2-40B4-BE49-F238E27FC236}">
                    <a16:creationId xmlns:a16="http://schemas.microsoft.com/office/drawing/2014/main" id="{48304CE1-3607-7323-19E9-8675FE082856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26" name="Group 225">
              <a:extLst>
                <a:ext uri="{FF2B5EF4-FFF2-40B4-BE49-F238E27FC236}">
                  <a16:creationId xmlns:a16="http://schemas.microsoft.com/office/drawing/2014/main" id="{DA2223E3-3DA9-0E31-CC6B-CC7C294A9C77}"/>
                </a:ext>
              </a:extLst>
            </p:cNvPr>
            <p:cNvGrpSpPr/>
            <p:nvPr/>
          </p:nvGrpSpPr>
          <p:grpSpPr>
            <a:xfrm>
              <a:off x="4360134" y="7589584"/>
              <a:ext cx="367893" cy="462406"/>
              <a:chOff x="1403927" y="2333484"/>
              <a:chExt cx="480291" cy="603679"/>
            </a:xfrm>
          </p:grpSpPr>
          <p:sp>
            <p:nvSpPr>
              <p:cNvPr id="227" name="Oval 226">
                <a:extLst>
                  <a:ext uri="{FF2B5EF4-FFF2-40B4-BE49-F238E27FC236}">
                    <a16:creationId xmlns:a16="http://schemas.microsoft.com/office/drawing/2014/main" id="{B8F6BDF9-5D41-B9EC-97BF-59F09EE5DD00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8" name="Rectangle: Rounded Corners 227">
                <a:extLst>
                  <a:ext uri="{FF2B5EF4-FFF2-40B4-BE49-F238E27FC236}">
                    <a16:creationId xmlns:a16="http://schemas.microsoft.com/office/drawing/2014/main" id="{D777A982-6053-B59B-421C-67271A597D04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9" name="Oval 228">
                <a:extLst>
                  <a:ext uri="{FF2B5EF4-FFF2-40B4-BE49-F238E27FC236}">
                    <a16:creationId xmlns:a16="http://schemas.microsoft.com/office/drawing/2014/main" id="{80A90BBB-D48E-4D3C-4529-91614F3425E8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30" name="Group 229">
              <a:extLst>
                <a:ext uri="{FF2B5EF4-FFF2-40B4-BE49-F238E27FC236}">
                  <a16:creationId xmlns:a16="http://schemas.microsoft.com/office/drawing/2014/main" id="{2274B3FF-9A80-F8A1-FCE7-46C2BC6A8481}"/>
                </a:ext>
              </a:extLst>
            </p:cNvPr>
            <p:cNvGrpSpPr/>
            <p:nvPr/>
          </p:nvGrpSpPr>
          <p:grpSpPr>
            <a:xfrm>
              <a:off x="4164651" y="8382191"/>
              <a:ext cx="367893" cy="462406"/>
              <a:chOff x="1403927" y="2333484"/>
              <a:chExt cx="480291" cy="603679"/>
            </a:xfrm>
          </p:grpSpPr>
          <p:sp>
            <p:nvSpPr>
              <p:cNvPr id="231" name="Oval 230">
                <a:extLst>
                  <a:ext uri="{FF2B5EF4-FFF2-40B4-BE49-F238E27FC236}">
                    <a16:creationId xmlns:a16="http://schemas.microsoft.com/office/drawing/2014/main" id="{C883AE2E-DC68-0FF5-3137-94F4057F2A2E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2" name="Rectangle: Rounded Corners 231">
                <a:extLst>
                  <a:ext uri="{FF2B5EF4-FFF2-40B4-BE49-F238E27FC236}">
                    <a16:creationId xmlns:a16="http://schemas.microsoft.com/office/drawing/2014/main" id="{97B930C2-8D6D-9FCF-3FDC-4DE7BA7F26C1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3" name="Oval 232">
                <a:extLst>
                  <a:ext uri="{FF2B5EF4-FFF2-40B4-BE49-F238E27FC236}">
                    <a16:creationId xmlns:a16="http://schemas.microsoft.com/office/drawing/2014/main" id="{47B8A0CE-D819-1F11-6339-226551E41EB4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34" name="Group 233">
              <a:extLst>
                <a:ext uri="{FF2B5EF4-FFF2-40B4-BE49-F238E27FC236}">
                  <a16:creationId xmlns:a16="http://schemas.microsoft.com/office/drawing/2014/main" id="{5A9122D3-9A79-DF4F-6F82-48BB87BB207B}"/>
                </a:ext>
              </a:extLst>
            </p:cNvPr>
            <p:cNvGrpSpPr/>
            <p:nvPr/>
          </p:nvGrpSpPr>
          <p:grpSpPr>
            <a:xfrm>
              <a:off x="3912948" y="4871755"/>
              <a:ext cx="367893" cy="462406"/>
              <a:chOff x="1403927" y="2333484"/>
              <a:chExt cx="480291" cy="603679"/>
            </a:xfrm>
          </p:grpSpPr>
          <p:sp>
            <p:nvSpPr>
              <p:cNvPr id="235" name="Oval 234">
                <a:extLst>
                  <a:ext uri="{FF2B5EF4-FFF2-40B4-BE49-F238E27FC236}">
                    <a16:creationId xmlns:a16="http://schemas.microsoft.com/office/drawing/2014/main" id="{4F119B1B-A69C-CDD5-6004-FC6B8CDF1579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6" name="Rectangle: Rounded Corners 235">
                <a:extLst>
                  <a:ext uri="{FF2B5EF4-FFF2-40B4-BE49-F238E27FC236}">
                    <a16:creationId xmlns:a16="http://schemas.microsoft.com/office/drawing/2014/main" id="{0CF82356-BEB8-9C62-6CC0-4FEE0A4261FC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7" name="Oval 236">
                <a:extLst>
                  <a:ext uri="{FF2B5EF4-FFF2-40B4-BE49-F238E27FC236}">
                    <a16:creationId xmlns:a16="http://schemas.microsoft.com/office/drawing/2014/main" id="{D4FF02D7-1B8A-F8FA-A064-793643A7EA7C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38" name="Group 237">
              <a:extLst>
                <a:ext uri="{FF2B5EF4-FFF2-40B4-BE49-F238E27FC236}">
                  <a16:creationId xmlns:a16="http://schemas.microsoft.com/office/drawing/2014/main" id="{6E3AEB5C-19B8-29BD-FC2A-C2E3860AF5DD}"/>
                </a:ext>
              </a:extLst>
            </p:cNvPr>
            <p:cNvGrpSpPr/>
            <p:nvPr/>
          </p:nvGrpSpPr>
          <p:grpSpPr>
            <a:xfrm>
              <a:off x="4650002" y="5883512"/>
              <a:ext cx="367893" cy="462406"/>
              <a:chOff x="1403927" y="2333484"/>
              <a:chExt cx="480291" cy="603679"/>
            </a:xfrm>
          </p:grpSpPr>
          <p:sp>
            <p:nvSpPr>
              <p:cNvPr id="239" name="Oval 238">
                <a:extLst>
                  <a:ext uri="{FF2B5EF4-FFF2-40B4-BE49-F238E27FC236}">
                    <a16:creationId xmlns:a16="http://schemas.microsoft.com/office/drawing/2014/main" id="{C0026BCF-FC40-B9AC-44B4-C90CD3E8A2FA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0" name="Rectangle: Rounded Corners 239">
                <a:extLst>
                  <a:ext uri="{FF2B5EF4-FFF2-40B4-BE49-F238E27FC236}">
                    <a16:creationId xmlns:a16="http://schemas.microsoft.com/office/drawing/2014/main" id="{18E8C769-0259-8354-91FE-60F7C0C6C29D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1" name="Oval 240">
                <a:extLst>
                  <a:ext uri="{FF2B5EF4-FFF2-40B4-BE49-F238E27FC236}">
                    <a16:creationId xmlns:a16="http://schemas.microsoft.com/office/drawing/2014/main" id="{4C934834-5FE0-DD20-255B-DCACFE3B61E7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42" name="Group 241">
              <a:extLst>
                <a:ext uri="{FF2B5EF4-FFF2-40B4-BE49-F238E27FC236}">
                  <a16:creationId xmlns:a16="http://schemas.microsoft.com/office/drawing/2014/main" id="{F9F6E8B3-EE02-7571-A474-876BBE8D3DFA}"/>
                </a:ext>
              </a:extLst>
            </p:cNvPr>
            <p:cNvGrpSpPr/>
            <p:nvPr/>
          </p:nvGrpSpPr>
          <p:grpSpPr>
            <a:xfrm>
              <a:off x="4696250" y="7174917"/>
              <a:ext cx="367893" cy="462406"/>
              <a:chOff x="1403927" y="2333484"/>
              <a:chExt cx="480291" cy="603679"/>
            </a:xfrm>
          </p:grpSpPr>
          <p:sp>
            <p:nvSpPr>
              <p:cNvPr id="243" name="Oval 242">
                <a:extLst>
                  <a:ext uri="{FF2B5EF4-FFF2-40B4-BE49-F238E27FC236}">
                    <a16:creationId xmlns:a16="http://schemas.microsoft.com/office/drawing/2014/main" id="{76394ECE-9299-FA90-1289-789A6C8E07B1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4" name="Rectangle: Rounded Corners 243">
                <a:extLst>
                  <a:ext uri="{FF2B5EF4-FFF2-40B4-BE49-F238E27FC236}">
                    <a16:creationId xmlns:a16="http://schemas.microsoft.com/office/drawing/2014/main" id="{2069D73D-A189-83A2-33AB-A6988F4C57E0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5" name="Oval 244">
                <a:extLst>
                  <a:ext uri="{FF2B5EF4-FFF2-40B4-BE49-F238E27FC236}">
                    <a16:creationId xmlns:a16="http://schemas.microsoft.com/office/drawing/2014/main" id="{498C79A4-C170-EB2C-484B-9CEC2CB2338B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46" name="Group 245">
              <a:extLst>
                <a:ext uri="{FF2B5EF4-FFF2-40B4-BE49-F238E27FC236}">
                  <a16:creationId xmlns:a16="http://schemas.microsoft.com/office/drawing/2014/main" id="{D628F199-E422-FFE3-E509-ACB3CA14FE03}"/>
                </a:ext>
              </a:extLst>
            </p:cNvPr>
            <p:cNvGrpSpPr/>
            <p:nvPr/>
          </p:nvGrpSpPr>
          <p:grpSpPr>
            <a:xfrm>
              <a:off x="4835521" y="4661951"/>
              <a:ext cx="367893" cy="462406"/>
              <a:chOff x="1403927" y="2333484"/>
              <a:chExt cx="480291" cy="603679"/>
            </a:xfrm>
          </p:grpSpPr>
          <p:sp>
            <p:nvSpPr>
              <p:cNvPr id="247" name="Oval 246">
                <a:extLst>
                  <a:ext uri="{FF2B5EF4-FFF2-40B4-BE49-F238E27FC236}">
                    <a16:creationId xmlns:a16="http://schemas.microsoft.com/office/drawing/2014/main" id="{3411FC97-2B14-0F52-91E9-AAC2C45C70DF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8" name="Rectangle: Rounded Corners 247">
                <a:extLst>
                  <a:ext uri="{FF2B5EF4-FFF2-40B4-BE49-F238E27FC236}">
                    <a16:creationId xmlns:a16="http://schemas.microsoft.com/office/drawing/2014/main" id="{95FCFE1C-3498-49CD-F2E2-90A1250664A6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9" name="Oval 248">
                <a:extLst>
                  <a:ext uri="{FF2B5EF4-FFF2-40B4-BE49-F238E27FC236}">
                    <a16:creationId xmlns:a16="http://schemas.microsoft.com/office/drawing/2014/main" id="{C610AF53-4F1F-BF76-89CD-85C22437A811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50" name="Group 249">
              <a:extLst>
                <a:ext uri="{FF2B5EF4-FFF2-40B4-BE49-F238E27FC236}">
                  <a16:creationId xmlns:a16="http://schemas.microsoft.com/office/drawing/2014/main" id="{8B7F835A-E0C3-F60D-AB8A-70DA313FBB0E}"/>
                </a:ext>
              </a:extLst>
            </p:cNvPr>
            <p:cNvGrpSpPr/>
            <p:nvPr/>
          </p:nvGrpSpPr>
          <p:grpSpPr>
            <a:xfrm>
              <a:off x="5048582" y="5493080"/>
              <a:ext cx="367893" cy="462406"/>
              <a:chOff x="1403927" y="2333484"/>
              <a:chExt cx="480291" cy="603679"/>
            </a:xfrm>
          </p:grpSpPr>
          <p:sp>
            <p:nvSpPr>
              <p:cNvPr id="251" name="Oval 250">
                <a:extLst>
                  <a:ext uri="{FF2B5EF4-FFF2-40B4-BE49-F238E27FC236}">
                    <a16:creationId xmlns:a16="http://schemas.microsoft.com/office/drawing/2014/main" id="{A99C0978-5005-AD91-C836-867067C2ABF4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2" name="Rectangle: Rounded Corners 251">
                <a:extLst>
                  <a:ext uri="{FF2B5EF4-FFF2-40B4-BE49-F238E27FC236}">
                    <a16:creationId xmlns:a16="http://schemas.microsoft.com/office/drawing/2014/main" id="{805742C4-DF61-166E-BC26-CF82A3C83317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3" name="Oval 252">
                <a:extLst>
                  <a:ext uri="{FF2B5EF4-FFF2-40B4-BE49-F238E27FC236}">
                    <a16:creationId xmlns:a16="http://schemas.microsoft.com/office/drawing/2014/main" id="{BD885CB0-0380-5F20-D795-5945425999EB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54" name="Group 253">
              <a:extLst>
                <a:ext uri="{FF2B5EF4-FFF2-40B4-BE49-F238E27FC236}">
                  <a16:creationId xmlns:a16="http://schemas.microsoft.com/office/drawing/2014/main" id="{63614061-887F-8ED2-F5A3-3170B8E27ABC}"/>
                </a:ext>
              </a:extLst>
            </p:cNvPr>
            <p:cNvGrpSpPr/>
            <p:nvPr/>
          </p:nvGrpSpPr>
          <p:grpSpPr>
            <a:xfrm>
              <a:off x="5662622" y="4687104"/>
              <a:ext cx="367893" cy="462406"/>
              <a:chOff x="1403927" y="2333484"/>
              <a:chExt cx="480291" cy="603679"/>
            </a:xfrm>
          </p:grpSpPr>
          <p:sp>
            <p:nvSpPr>
              <p:cNvPr id="255" name="Oval 254">
                <a:extLst>
                  <a:ext uri="{FF2B5EF4-FFF2-40B4-BE49-F238E27FC236}">
                    <a16:creationId xmlns:a16="http://schemas.microsoft.com/office/drawing/2014/main" id="{55AAEC11-48A4-331A-F649-18E80CE630BA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6" name="Rectangle: Rounded Corners 255">
                <a:extLst>
                  <a:ext uri="{FF2B5EF4-FFF2-40B4-BE49-F238E27FC236}">
                    <a16:creationId xmlns:a16="http://schemas.microsoft.com/office/drawing/2014/main" id="{ED911FA2-76F1-E3A8-816F-B428F67C3A80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7" name="Oval 256">
                <a:extLst>
                  <a:ext uri="{FF2B5EF4-FFF2-40B4-BE49-F238E27FC236}">
                    <a16:creationId xmlns:a16="http://schemas.microsoft.com/office/drawing/2014/main" id="{8541E9F6-5723-1F7D-A016-76F83838A012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58" name="Group 257">
              <a:extLst>
                <a:ext uri="{FF2B5EF4-FFF2-40B4-BE49-F238E27FC236}">
                  <a16:creationId xmlns:a16="http://schemas.microsoft.com/office/drawing/2014/main" id="{C868095A-E811-24C9-9748-0D39A01CA625}"/>
                </a:ext>
              </a:extLst>
            </p:cNvPr>
            <p:cNvGrpSpPr/>
            <p:nvPr/>
          </p:nvGrpSpPr>
          <p:grpSpPr>
            <a:xfrm>
              <a:off x="5058864" y="6105148"/>
              <a:ext cx="367893" cy="462406"/>
              <a:chOff x="1403927" y="2333484"/>
              <a:chExt cx="480291" cy="603679"/>
            </a:xfrm>
          </p:grpSpPr>
          <p:sp>
            <p:nvSpPr>
              <p:cNvPr id="259" name="Oval 258">
                <a:extLst>
                  <a:ext uri="{FF2B5EF4-FFF2-40B4-BE49-F238E27FC236}">
                    <a16:creationId xmlns:a16="http://schemas.microsoft.com/office/drawing/2014/main" id="{53800B0C-79CB-88B3-5E70-C62223B3EAB3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0" name="Rectangle: Rounded Corners 259">
                <a:extLst>
                  <a:ext uri="{FF2B5EF4-FFF2-40B4-BE49-F238E27FC236}">
                    <a16:creationId xmlns:a16="http://schemas.microsoft.com/office/drawing/2014/main" id="{46AC3B89-C2F4-531F-5CE4-1A670AAC18C8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1" name="Oval 260">
                <a:extLst>
                  <a:ext uri="{FF2B5EF4-FFF2-40B4-BE49-F238E27FC236}">
                    <a16:creationId xmlns:a16="http://schemas.microsoft.com/office/drawing/2014/main" id="{69E4600C-A267-39AC-2A12-4F3E78D59ED5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62" name="Group 261">
              <a:extLst>
                <a:ext uri="{FF2B5EF4-FFF2-40B4-BE49-F238E27FC236}">
                  <a16:creationId xmlns:a16="http://schemas.microsoft.com/office/drawing/2014/main" id="{A651904C-1D09-E992-272E-3A6A75D1C8CC}"/>
                </a:ext>
              </a:extLst>
            </p:cNvPr>
            <p:cNvGrpSpPr/>
            <p:nvPr/>
          </p:nvGrpSpPr>
          <p:grpSpPr>
            <a:xfrm>
              <a:off x="5725002" y="5514877"/>
              <a:ext cx="367893" cy="462406"/>
              <a:chOff x="1403927" y="2333484"/>
              <a:chExt cx="480291" cy="603679"/>
            </a:xfrm>
          </p:grpSpPr>
          <p:sp>
            <p:nvSpPr>
              <p:cNvPr id="263" name="Oval 262">
                <a:extLst>
                  <a:ext uri="{FF2B5EF4-FFF2-40B4-BE49-F238E27FC236}">
                    <a16:creationId xmlns:a16="http://schemas.microsoft.com/office/drawing/2014/main" id="{B29666EC-397F-7083-228D-BF1CF326DCF2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4" name="Rectangle: Rounded Corners 263">
                <a:extLst>
                  <a:ext uri="{FF2B5EF4-FFF2-40B4-BE49-F238E27FC236}">
                    <a16:creationId xmlns:a16="http://schemas.microsoft.com/office/drawing/2014/main" id="{77016CB7-316A-DC7F-9050-E2DC738F3B9A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5" name="Oval 264">
                <a:extLst>
                  <a:ext uri="{FF2B5EF4-FFF2-40B4-BE49-F238E27FC236}">
                    <a16:creationId xmlns:a16="http://schemas.microsoft.com/office/drawing/2014/main" id="{DE470617-D067-0C6C-EAFC-F86E0D794597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66" name="Group 265">
              <a:extLst>
                <a:ext uri="{FF2B5EF4-FFF2-40B4-BE49-F238E27FC236}">
                  <a16:creationId xmlns:a16="http://schemas.microsoft.com/office/drawing/2014/main" id="{59BDF837-3AC5-E5B1-8377-9AD6A4598319}"/>
                </a:ext>
              </a:extLst>
            </p:cNvPr>
            <p:cNvGrpSpPr/>
            <p:nvPr/>
          </p:nvGrpSpPr>
          <p:grpSpPr>
            <a:xfrm>
              <a:off x="5529519" y="6218938"/>
              <a:ext cx="367893" cy="462406"/>
              <a:chOff x="1403927" y="2333484"/>
              <a:chExt cx="480291" cy="603679"/>
            </a:xfrm>
          </p:grpSpPr>
          <p:sp>
            <p:nvSpPr>
              <p:cNvPr id="267" name="Oval 266">
                <a:extLst>
                  <a:ext uri="{FF2B5EF4-FFF2-40B4-BE49-F238E27FC236}">
                    <a16:creationId xmlns:a16="http://schemas.microsoft.com/office/drawing/2014/main" id="{EA6A3920-8C84-42A0-61E7-2D1F949B8042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8" name="Rectangle: Rounded Corners 267">
                <a:extLst>
                  <a:ext uri="{FF2B5EF4-FFF2-40B4-BE49-F238E27FC236}">
                    <a16:creationId xmlns:a16="http://schemas.microsoft.com/office/drawing/2014/main" id="{D3867AA5-10E8-5B7B-5B69-EEF2B844F91E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9" name="Oval 268">
                <a:extLst>
                  <a:ext uri="{FF2B5EF4-FFF2-40B4-BE49-F238E27FC236}">
                    <a16:creationId xmlns:a16="http://schemas.microsoft.com/office/drawing/2014/main" id="{C9126664-0F71-7F5A-1005-94F047525E65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70" name="Group 269">
              <a:extLst>
                <a:ext uri="{FF2B5EF4-FFF2-40B4-BE49-F238E27FC236}">
                  <a16:creationId xmlns:a16="http://schemas.microsoft.com/office/drawing/2014/main" id="{21A662C1-D1A5-F4FC-F536-1A04E8B40147}"/>
                </a:ext>
              </a:extLst>
            </p:cNvPr>
            <p:cNvGrpSpPr/>
            <p:nvPr/>
          </p:nvGrpSpPr>
          <p:grpSpPr>
            <a:xfrm>
              <a:off x="5181033" y="7063204"/>
              <a:ext cx="367893" cy="462406"/>
              <a:chOff x="1403927" y="2333484"/>
              <a:chExt cx="480291" cy="603679"/>
            </a:xfrm>
          </p:grpSpPr>
          <p:sp>
            <p:nvSpPr>
              <p:cNvPr id="271" name="Oval 270">
                <a:extLst>
                  <a:ext uri="{FF2B5EF4-FFF2-40B4-BE49-F238E27FC236}">
                    <a16:creationId xmlns:a16="http://schemas.microsoft.com/office/drawing/2014/main" id="{5BCCF752-5213-9F1F-AEAA-9272A9BFA47E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72" name="Rectangle: Rounded Corners 271">
                <a:extLst>
                  <a:ext uri="{FF2B5EF4-FFF2-40B4-BE49-F238E27FC236}">
                    <a16:creationId xmlns:a16="http://schemas.microsoft.com/office/drawing/2014/main" id="{D74D4858-47B4-6728-B8F0-B2BFB02020D9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73" name="Oval 272">
                <a:extLst>
                  <a:ext uri="{FF2B5EF4-FFF2-40B4-BE49-F238E27FC236}">
                    <a16:creationId xmlns:a16="http://schemas.microsoft.com/office/drawing/2014/main" id="{093C54CF-FB3E-F7E2-AFEF-B49A41AFA99E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74" name="Group 273">
              <a:extLst>
                <a:ext uri="{FF2B5EF4-FFF2-40B4-BE49-F238E27FC236}">
                  <a16:creationId xmlns:a16="http://schemas.microsoft.com/office/drawing/2014/main" id="{629E5556-FF04-1FCD-15BC-9386D144D127}"/>
                </a:ext>
              </a:extLst>
            </p:cNvPr>
            <p:cNvGrpSpPr/>
            <p:nvPr/>
          </p:nvGrpSpPr>
          <p:grpSpPr>
            <a:xfrm>
              <a:off x="5019837" y="7662300"/>
              <a:ext cx="367893" cy="462406"/>
              <a:chOff x="1403927" y="2333484"/>
              <a:chExt cx="480291" cy="603679"/>
            </a:xfrm>
          </p:grpSpPr>
          <p:sp>
            <p:nvSpPr>
              <p:cNvPr id="275" name="Oval 274">
                <a:extLst>
                  <a:ext uri="{FF2B5EF4-FFF2-40B4-BE49-F238E27FC236}">
                    <a16:creationId xmlns:a16="http://schemas.microsoft.com/office/drawing/2014/main" id="{4FC7F27F-2142-7975-9260-B6739125CB99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76" name="Rectangle: Rounded Corners 275">
                <a:extLst>
                  <a:ext uri="{FF2B5EF4-FFF2-40B4-BE49-F238E27FC236}">
                    <a16:creationId xmlns:a16="http://schemas.microsoft.com/office/drawing/2014/main" id="{0C67CB6F-4409-9BCA-71ED-A5DD7F360CEE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77" name="Oval 276">
                <a:extLst>
                  <a:ext uri="{FF2B5EF4-FFF2-40B4-BE49-F238E27FC236}">
                    <a16:creationId xmlns:a16="http://schemas.microsoft.com/office/drawing/2014/main" id="{40C8FFDE-BBD1-8EDE-3C90-B80176A46916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78" name="Group 277">
              <a:extLst>
                <a:ext uri="{FF2B5EF4-FFF2-40B4-BE49-F238E27FC236}">
                  <a16:creationId xmlns:a16="http://schemas.microsoft.com/office/drawing/2014/main" id="{DB732557-249F-212A-AE83-80D2A9C32130}"/>
                </a:ext>
              </a:extLst>
            </p:cNvPr>
            <p:cNvGrpSpPr/>
            <p:nvPr/>
          </p:nvGrpSpPr>
          <p:grpSpPr>
            <a:xfrm>
              <a:off x="5633877" y="6856324"/>
              <a:ext cx="367893" cy="462406"/>
              <a:chOff x="1403927" y="2333484"/>
              <a:chExt cx="480291" cy="603679"/>
            </a:xfrm>
          </p:grpSpPr>
          <p:sp>
            <p:nvSpPr>
              <p:cNvPr id="279" name="Oval 278">
                <a:extLst>
                  <a:ext uri="{FF2B5EF4-FFF2-40B4-BE49-F238E27FC236}">
                    <a16:creationId xmlns:a16="http://schemas.microsoft.com/office/drawing/2014/main" id="{449CBB58-286C-0B7C-C374-2BCC95BBAA00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0" name="Rectangle: Rounded Corners 279">
                <a:extLst>
                  <a:ext uri="{FF2B5EF4-FFF2-40B4-BE49-F238E27FC236}">
                    <a16:creationId xmlns:a16="http://schemas.microsoft.com/office/drawing/2014/main" id="{1A6F1C93-C4CF-41D1-67AF-82A8DF09C524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1" name="Oval 280">
                <a:extLst>
                  <a:ext uri="{FF2B5EF4-FFF2-40B4-BE49-F238E27FC236}">
                    <a16:creationId xmlns:a16="http://schemas.microsoft.com/office/drawing/2014/main" id="{8C0596CD-000C-BE42-9007-41B4D9FCEB9C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82" name="Group 281">
              <a:extLst>
                <a:ext uri="{FF2B5EF4-FFF2-40B4-BE49-F238E27FC236}">
                  <a16:creationId xmlns:a16="http://schemas.microsoft.com/office/drawing/2014/main" id="{94BC2898-8377-8873-8619-E2D60B62381A}"/>
                </a:ext>
              </a:extLst>
            </p:cNvPr>
            <p:cNvGrpSpPr/>
            <p:nvPr/>
          </p:nvGrpSpPr>
          <p:grpSpPr>
            <a:xfrm>
              <a:off x="4806961" y="8340526"/>
              <a:ext cx="367893" cy="462406"/>
              <a:chOff x="1403927" y="2333484"/>
              <a:chExt cx="480291" cy="603679"/>
            </a:xfrm>
          </p:grpSpPr>
          <p:sp>
            <p:nvSpPr>
              <p:cNvPr id="283" name="Oval 282">
                <a:extLst>
                  <a:ext uri="{FF2B5EF4-FFF2-40B4-BE49-F238E27FC236}">
                    <a16:creationId xmlns:a16="http://schemas.microsoft.com/office/drawing/2014/main" id="{FC829D91-205B-57EA-66F0-5BCDD535ED05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4" name="Rectangle: Rounded Corners 283">
                <a:extLst>
                  <a:ext uri="{FF2B5EF4-FFF2-40B4-BE49-F238E27FC236}">
                    <a16:creationId xmlns:a16="http://schemas.microsoft.com/office/drawing/2014/main" id="{01FC167B-7FCA-3ED3-8E67-42B0F93EA87B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5" name="Oval 284">
                <a:extLst>
                  <a:ext uri="{FF2B5EF4-FFF2-40B4-BE49-F238E27FC236}">
                    <a16:creationId xmlns:a16="http://schemas.microsoft.com/office/drawing/2014/main" id="{36FB3FF5-09AC-DA3A-58C7-755BF9D225DF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86" name="Group 285">
              <a:extLst>
                <a:ext uri="{FF2B5EF4-FFF2-40B4-BE49-F238E27FC236}">
                  <a16:creationId xmlns:a16="http://schemas.microsoft.com/office/drawing/2014/main" id="{8FBECD70-AD72-4126-3E90-8A6F2C3D197A}"/>
                </a:ext>
              </a:extLst>
            </p:cNvPr>
            <p:cNvGrpSpPr/>
            <p:nvPr/>
          </p:nvGrpSpPr>
          <p:grpSpPr>
            <a:xfrm>
              <a:off x="5696257" y="7684097"/>
              <a:ext cx="367893" cy="462406"/>
              <a:chOff x="1403927" y="2333484"/>
              <a:chExt cx="480291" cy="603679"/>
            </a:xfrm>
          </p:grpSpPr>
          <p:sp>
            <p:nvSpPr>
              <p:cNvPr id="287" name="Oval 286">
                <a:extLst>
                  <a:ext uri="{FF2B5EF4-FFF2-40B4-BE49-F238E27FC236}">
                    <a16:creationId xmlns:a16="http://schemas.microsoft.com/office/drawing/2014/main" id="{02057AB8-71A7-D8CF-3AE5-709F28A0A936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8" name="Rectangle: Rounded Corners 287">
                <a:extLst>
                  <a:ext uri="{FF2B5EF4-FFF2-40B4-BE49-F238E27FC236}">
                    <a16:creationId xmlns:a16="http://schemas.microsoft.com/office/drawing/2014/main" id="{E1C8297B-DB15-5C74-70FB-EE9B23E725CA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9" name="Oval 288">
                <a:extLst>
                  <a:ext uri="{FF2B5EF4-FFF2-40B4-BE49-F238E27FC236}">
                    <a16:creationId xmlns:a16="http://schemas.microsoft.com/office/drawing/2014/main" id="{811C0624-2A07-8802-D97A-F918563A61D5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90" name="Group 289">
              <a:extLst>
                <a:ext uri="{FF2B5EF4-FFF2-40B4-BE49-F238E27FC236}">
                  <a16:creationId xmlns:a16="http://schemas.microsoft.com/office/drawing/2014/main" id="{3BEDE599-03BE-5231-EAA3-6B671EA7527C}"/>
                </a:ext>
              </a:extLst>
            </p:cNvPr>
            <p:cNvGrpSpPr/>
            <p:nvPr/>
          </p:nvGrpSpPr>
          <p:grpSpPr>
            <a:xfrm>
              <a:off x="5500774" y="8476704"/>
              <a:ext cx="367893" cy="462406"/>
              <a:chOff x="1403927" y="2333484"/>
              <a:chExt cx="480291" cy="603679"/>
            </a:xfrm>
          </p:grpSpPr>
          <p:sp>
            <p:nvSpPr>
              <p:cNvPr id="291" name="Oval 290">
                <a:extLst>
                  <a:ext uri="{FF2B5EF4-FFF2-40B4-BE49-F238E27FC236}">
                    <a16:creationId xmlns:a16="http://schemas.microsoft.com/office/drawing/2014/main" id="{0D32E5B8-13FD-27A3-D0A8-6D023FEC8D7A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92" name="Rectangle: Rounded Corners 291">
                <a:extLst>
                  <a:ext uri="{FF2B5EF4-FFF2-40B4-BE49-F238E27FC236}">
                    <a16:creationId xmlns:a16="http://schemas.microsoft.com/office/drawing/2014/main" id="{D89511AB-57E7-FEF2-BC3D-EF9D148A8CC7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93" name="Oval 292">
                <a:extLst>
                  <a:ext uri="{FF2B5EF4-FFF2-40B4-BE49-F238E27FC236}">
                    <a16:creationId xmlns:a16="http://schemas.microsoft.com/office/drawing/2014/main" id="{55E14BD3-4B8D-7D1C-B58C-43EF63DD2E80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94" name="Group 293">
              <a:extLst>
                <a:ext uri="{FF2B5EF4-FFF2-40B4-BE49-F238E27FC236}">
                  <a16:creationId xmlns:a16="http://schemas.microsoft.com/office/drawing/2014/main" id="{7C1671DE-151C-5869-0682-28E95BD76B1A}"/>
                </a:ext>
              </a:extLst>
            </p:cNvPr>
            <p:cNvGrpSpPr/>
            <p:nvPr/>
          </p:nvGrpSpPr>
          <p:grpSpPr>
            <a:xfrm>
              <a:off x="5249071" y="4966268"/>
              <a:ext cx="367893" cy="462406"/>
              <a:chOff x="1403927" y="2333484"/>
              <a:chExt cx="480291" cy="603679"/>
            </a:xfrm>
          </p:grpSpPr>
          <p:sp>
            <p:nvSpPr>
              <p:cNvPr id="295" name="Oval 294">
                <a:extLst>
                  <a:ext uri="{FF2B5EF4-FFF2-40B4-BE49-F238E27FC236}">
                    <a16:creationId xmlns:a16="http://schemas.microsoft.com/office/drawing/2014/main" id="{D8A804F3-92E9-206E-08E4-5E76ACAE05CF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96" name="Rectangle: Rounded Corners 295">
                <a:extLst>
                  <a:ext uri="{FF2B5EF4-FFF2-40B4-BE49-F238E27FC236}">
                    <a16:creationId xmlns:a16="http://schemas.microsoft.com/office/drawing/2014/main" id="{E0C55632-B52D-CDBF-D366-22FDA470B726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97" name="Oval 296">
                <a:extLst>
                  <a:ext uri="{FF2B5EF4-FFF2-40B4-BE49-F238E27FC236}">
                    <a16:creationId xmlns:a16="http://schemas.microsoft.com/office/drawing/2014/main" id="{8D29A685-3A83-22F3-3C20-6FEAE4F6C94C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98" name="Group 297">
              <a:extLst>
                <a:ext uri="{FF2B5EF4-FFF2-40B4-BE49-F238E27FC236}">
                  <a16:creationId xmlns:a16="http://schemas.microsoft.com/office/drawing/2014/main" id="{38935853-FB88-6AD8-E31B-121BD249F382}"/>
                </a:ext>
              </a:extLst>
            </p:cNvPr>
            <p:cNvGrpSpPr/>
            <p:nvPr/>
          </p:nvGrpSpPr>
          <p:grpSpPr>
            <a:xfrm>
              <a:off x="5986125" y="5978025"/>
              <a:ext cx="367893" cy="462406"/>
              <a:chOff x="1403927" y="2333484"/>
              <a:chExt cx="480291" cy="603679"/>
            </a:xfrm>
          </p:grpSpPr>
          <p:sp>
            <p:nvSpPr>
              <p:cNvPr id="299" name="Oval 298">
                <a:extLst>
                  <a:ext uri="{FF2B5EF4-FFF2-40B4-BE49-F238E27FC236}">
                    <a16:creationId xmlns:a16="http://schemas.microsoft.com/office/drawing/2014/main" id="{8F64293D-1D08-28BD-8C5E-8D2A9E0A6C94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00" name="Rectangle: Rounded Corners 299">
                <a:extLst>
                  <a:ext uri="{FF2B5EF4-FFF2-40B4-BE49-F238E27FC236}">
                    <a16:creationId xmlns:a16="http://schemas.microsoft.com/office/drawing/2014/main" id="{5A5B8B04-5142-E86C-E4D1-8E951CA4D03B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01" name="Oval 300">
                <a:extLst>
                  <a:ext uri="{FF2B5EF4-FFF2-40B4-BE49-F238E27FC236}">
                    <a16:creationId xmlns:a16="http://schemas.microsoft.com/office/drawing/2014/main" id="{24E8C17C-82D4-AE43-A4DE-0678277C7FD7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302" name="Group 301">
              <a:extLst>
                <a:ext uri="{FF2B5EF4-FFF2-40B4-BE49-F238E27FC236}">
                  <a16:creationId xmlns:a16="http://schemas.microsoft.com/office/drawing/2014/main" id="{D1E5B1FE-D9C5-109C-0150-DA97D8D0D53C}"/>
                </a:ext>
              </a:extLst>
            </p:cNvPr>
            <p:cNvGrpSpPr/>
            <p:nvPr/>
          </p:nvGrpSpPr>
          <p:grpSpPr>
            <a:xfrm>
              <a:off x="6032373" y="7269430"/>
              <a:ext cx="367893" cy="462406"/>
              <a:chOff x="1403927" y="2333484"/>
              <a:chExt cx="480291" cy="603679"/>
            </a:xfrm>
          </p:grpSpPr>
          <p:sp>
            <p:nvSpPr>
              <p:cNvPr id="303" name="Oval 302">
                <a:extLst>
                  <a:ext uri="{FF2B5EF4-FFF2-40B4-BE49-F238E27FC236}">
                    <a16:creationId xmlns:a16="http://schemas.microsoft.com/office/drawing/2014/main" id="{71BAF14E-7ADC-F225-FE0E-3D04BC6CE86F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04" name="Rectangle: Rounded Corners 303">
                <a:extLst>
                  <a:ext uri="{FF2B5EF4-FFF2-40B4-BE49-F238E27FC236}">
                    <a16:creationId xmlns:a16="http://schemas.microsoft.com/office/drawing/2014/main" id="{4D3A38BA-2263-400C-A8C0-A0BF45A08AE4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05" name="Oval 304">
                <a:extLst>
                  <a:ext uri="{FF2B5EF4-FFF2-40B4-BE49-F238E27FC236}">
                    <a16:creationId xmlns:a16="http://schemas.microsoft.com/office/drawing/2014/main" id="{CEB3DB9A-47AA-5A6E-49CC-1F5C96EBCB92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1733926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nip Single Corner of Rectangle 1">
            <a:extLst>
              <a:ext uri="{FF2B5EF4-FFF2-40B4-BE49-F238E27FC236}">
                <a16:creationId xmlns:a16="http://schemas.microsoft.com/office/drawing/2014/main" id="{D172C2D0-7061-4E18-9F05-F9B0CB701EA1}"/>
              </a:ext>
            </a:extLst>
          </p:cNvPr>
          <p:cNvSpPr/>
          <p:nvPr/>
        </p:nvSpPr>
        <p:spPr>
          <a:xfrm>
            <a:off x="-1" y="235244"/>
            <a:ext cx="4019790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Fractions, Decimals and Percentages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23F9A4C0-D6B1-7CAF-68A4-2F9018863BA1}"/>
                  </a:ext>
                </a:extLst>
              </p:cNvPr>
              <p:cNvSpPr txBox="1"/>
              <p:nvPr/>
            </p:nvSpPr>
            <p:spPr>
              <a:xfrm>
                <a:off x="382772" y="715642"/>
                <a:ext cx="6103088" cy="39114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GB" sz="1200" dirty="0">
                    <a:latin typeface="Verdana" panose="020B0604030504040204" pitchFamily="34" charset="0"/>
                    <a:ea typeface="Verdana" panose="020B0604030504040204" pitchFamily="34" charset="0"/>
                  </a:rPr>
                  <a:t>There are 60 baubles in a box.  Jack takes all of each colour out of the box as he counts them.</a:t>
                </a:r>
              </a:p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GB" sz="12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12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GB" sz="1200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en-GB" sz="1200" dirty="0">
                    <a:latin typeface="Verdana" panose="020B0604030504040204" pitchFamily="34" charset="0"/>
                    <a:ea typeface="Verdana" panose="020B0604030504040204" pitchFamily="34" charset="0"/>
                  </a:rPr>
                  <a:t> of them are blue </a:t>
                </a:r>
                <a:r>
                  <a:rPr lang="en-GB" sz="1200" b="1" dirty="0">
                    <a:latin typeface="Verdana" panose="020B0604030504040204" pitchFamily="34" charset="0"/>
                    <a:ea typeface="Verdana" panose="020B0604030504040204" pitchFamily="34" charset="0"/>
                  </a:rPr>
                  <a:t>(12)</a:t>
                </a:r>
                <a:r>
                  <a:rPr lang="en-GB" sz="1200" dirty="0">
                    <a:latin typeface="Verdana" panose="020B0604030504040204" pitchFamily="34" charset="0"/>
                    <a:ea typeface="Verdana" panose="020B0604030504040204" pitchFamily="34" charset="0"/>
                  </a:rPr>
                  <a:t>.  Jack removes them. </a:t>
                </a:r>
                <a:r>
                  <a:rPr lang="en-GB" sz="1200" b="1" dirty="0">
                    <a:latin typeface="Verdana" panose="020B0604030504040204" pitchFamily="34" charset="0"/>
                    <a:ea typeface="Verdana" panose="020B0604030504040204" pitchFamily="34" charset="0"/>
                  </a:rPr>
                  <a:t>(48 left)</a:t>
                </a:r>
                <a:endParaRPr lang="en-GB" sz="1200" dirty="0">
                  <a:latin typeface="Verdana" panose="020B0604030504040204" pitchFamily="34" charset="0"/>
                  <a:ea typeface="Verdana" panose="020B0604030504040204" pitchFamily="34" charset="0"/>
                </a:endParaRPr>
              </a:p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GB" sz="12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12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GB" sz="1200" b="0" i="1" smtClean="0"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</m:oMath>
                </a14:m>
                <a:r>
                  <a:rPr lang="en-GB" sz="1200" dirty="0">
                    <a:latin typeface="Verdana" panose="020B0604030504040204" pitchFamily="34" charset="0"/>
                    <a:ea typeface="Verdana" panose="020B0604030504040204" pitchFamily="34" charset="0"/>
                  </a:rPr>
                  <a:t> of the remaining baubles are green </a:t>
                </a:r>
                <a:r>
                  <a:rPr lang="en-GB" sz="1200" b="1" dirty="0">
                    <a:latin typeface="Verdana" panose="020B0604030504040204" pitchFamily="34" charset="0"/>
                    <a:ea typeface="Verdana" panose="020B0604030504040204" pitchFamily="34" charset="0"/>
                  </a:rPr>
                  <a:t>(18)</a:t>
                </a:r>
                <a:r>
                  <a:rPr lang="en-GB" sz="1200" dirty="0">
                    <a:latin typeface="Verdana" panose="020B0604030504040204" pitchFamily="34" charset="0"/>
                    <a:ea typeface="Verdana" panose="020B0604030504040204" pitchFamily="34" charset="0"/>
                  </a:rPr>
                  <a:t>. Jack removes them. </a:t>
                </a:r>
                <a:r>
                  <a:rPr lang="en-GB" sz="1200" b="1" dirty="0">
                    <a:latin typeface="Verdana" panose="020B0604030504040204" pitchFamily="34" charset="0"/>
                    <a:ea typeface="Verdana" panose="020B0604030504040204" pitchFamily="34" charset="0"/>
                  </a:rPr>
                  <a:t>(30 left)</a:t>
                </a:r>
                <a:endParaRPr lang="en-GB" sz="1200" dirty="0">
                  <a:latin typeface="Verdana" panose="020B0604030504040204" pitchFamily="34" charset="0"/>
                  <a:ea typeface="Verdana" panose="020B0604030504040204" pitchFamily="34" charset="0"/>
                </a:endParaRPr>
              </a:p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GB" sz="12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12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GB" sz="1200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en-GB" sz="1200" dirty="0">
                    <a:latin typeface="Verdana" panose="020B0604030504040204" pitchFamily="34" charset="0"/>
                    <a:ea typeface="Verdana" panose="020B0604030504040204" pitchFamily="34" charset="0"/>
                  </a:rPr>
                  <a:t> of the remaining baubles are red </a:t>
                </a:r>
                <a:r>
                  <a:rPr lang="en-GB" sz="1200" b="1" dirty="0">
                    <a:latin typeface="Verdana" panose="020B0604030504040204" pitchFamily="34" charset="0"/>
                    <a:ea typeface="Verdana" panose="020B0604030504040204" pitchFamily="34" charset="0"/>
                  </a:rPr>
                  <a:t>(12)</a:t>
                </a:r>
                <a:r>
                  <a:rPr lang="en-GB" sz="1200" dirty="0">
                    <a:latin typeface="Verdana" panose="020B0604030504040204" pitchFamily="34" charset="0"/>
                    <a:ea typeface="Verdana" panose="020B0604030504040204" pitchFamily="34" charset="0"/>
                  </a:rPr>
                  <a:t>. Jack removes them. </a:t>
                </a:r>
                <a:r>
                  <a:rPr lang="en-GB" sz="1200" b="1" dirty="0">
                    <a:latin typeface="Verdana" panose="020B0604030504040204" pitchFamily="34" charset="0"/>
                    <a:ea typeface="Verdana" panose="020B0604030504040204" pitchFamily="34" charset="0"/>
                  </a:rPr>
                  <a:t>(18 left)</a:t>
                </a:r>
                <a:endParaRPr lang="en-GB" sz="1200" dirty="0">
                  <a:latin typeface="Verdana" panose="020B0604030504040204" pitchFamily="34" charset="0"/>
                  <a:ea typeface="Verdana" panose="020B0604030504040204" pitchFamily="34" charset="0"/>
                </a:endParaRPr>
              </a:p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GB" sz="12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12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GB" sz="1200" b="0" i="1" smtClean="0">
                            <a:latin typeface="Cambria Math" panose="02040503050406030204" pitchFamily="18" charset="0"/>
                          </a:rPr>
                          <m:t>9</m:t>
                        </m:r>
                      </m:den>
                    </m:f>
                  </m:oMath>
                </a14:m>
                <a:r>
                  <a:rPr lang="en-GB" sz="1200" dirty="0">
                    <a:latin typeface="Verdana" panose="020B0604030504040204" pitchFamily="34" charset="0"/>
                    <a:ea typeface="Verdana" panose="020B0604030504040204" pitchFamily="34" charset="0"/>
                  </a:rPr>
                  <a:t>  of the remaining baubles are purple </a:t>
                </a:r>
                <a:r>
                  <a:rPr lang="en-GB" sz="1200" b="1" dirty="0">
                    <a:latin typeface="Verdana" panose="020B0604030504040204" pitchFamily="34" charset="0"/>
                    <a:ea typeface="Verdana" panose="020B0604030504040204" pitchFamily="34" charset="0"/>
                  </a:rPr>
                  <a:t>(4)</a:t>
                </a:r>
                <a:r>
                  <a:rPr lang="en-GB" sz="1200" dirty="0">
                    <a:latin typeface="Verdana" panose="020B0604030504040204" pitchFamily="34" charset="0"/>
                    <a:ea typeface="Verdana" panose="020B0604030504040204" pitchFamily="34" charset="0"/>
                  </a:rPr>
                  <a:t>. Jack removes them. </a:t>
                </a:r>
                <a:r>
                  <a:rPr lang="en-GB" sz="1200" b="1" dirty="0">
                    <a:latin typeface="Verdana" panose="020B0604030504040204" pitchFamily="34" charset="0"/>
                    <a:ea typeface="Verdana" panose="020B0604030504040204" pitchFamily="34" charset="0"/>
                  </a:rPr>
                  <a:t>(14 left)</a:t>
                </a:r>
                <a:endParaRPr lang="en-GB" sz="1200" dirty="0">
                  <a:latin typeface="Verdana" panose="020B0604030504040204" pitchFamily="34" charset="0"/>
                  <a:ea typeface="Verdana" panose="020B0604030504040204" pitchFamily="34" charset="0"/>
                </a:endParaRPr>
              </a:p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GB" sz="12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12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GB" sz="1200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den>
                    </m:f>
                  </m:oMath>
                </a14:m>
                <a:r>
                  <a:rPr lang="en-GB" sz="1200" dirty="0">
                    <a:latin typeface="Verdana" panose="020B0604030504040204" pitchFamily="34" charset="0"/>
                    <a:ea typeface="Verdana" panose="020B0604030504040204" pitchFamily="34" charset="0"/>
                  </a:rPr>
                  <a:t> of the remaining baubles are orange </a:t>
                </a:r>
                <a:r>
                  <a:rPr lang="en-GB" sz="1200" b="1" dirty="0">
                    <a:latin typeface="Verdana" panose="020B0604030504040204" pitchFamily="34" charset="0"/>
                    <a:ea typeface="Verdana" panose="020B0604030504040204" pitchFamily="34" charset="0"/>
                  </a:rPr>
                  <a:t>(6)</a:t>
                </a:r>
                <a:r>
                  <a:rPr lang="en-GB" sz="1200" dirty="0">
                    <a:latin typeface="Verdana" panose="020B0604030504040204" pitchFamily="34" charset="0"/>
                    <a:ea typeface="Verdana" panose="020B0604030504040204" pitchFamily="34" charset="0"/>
                  </a:rPr>
                  <a:t>. Jack removes them. </a:t>
                </a:r>
                <a:r>
                  <a:rPr lang="en-GB" sz="1200" b="1" dirty="0">
                    <a:latin typeface="Verdana" panose="020B0604030504040204" pitchFamily="34" charset="0"/>
                    <a:ea typeface="Verdana" panose="020B0604030504040204" pitchFamily="34" charset="0"/>
                  </a:rPr>
                  <a:t>( 8 left)</a:t>
                </a:r>
                <a:endParaRPr lang="en-GB" sz="1200" dirty="0">
                  <a:latin typeface="Verdana" panose="020B0604030504040204" pitchFamily="34" charset="0"/>
                  <a:ea typeface="Verdana" panose="020B0604030504040204" pitchFamily="34" charset="0"/>
                </a:endParaRPr>
              </a:p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GB" sz="12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12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GB" sz="1200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en-GB" sz="1200" dirty="0">
                    <a:latin typeface="Verdana" panose="020B0604030504040204" pitchFamily="34" charset="0"/>
                    <a:ea typeface="Verdana" panose="020B0604030504040204" pitchFamily="34" charset="0"/>
                  </a:rPr>
                  <a:t> of the remaining baubles are black </a:t>
                </a:r>
                <a:r>
                  <a:rPr lang="en-GB" sz="1200" b="1" dirty="0">
                    <a:latin typeface="Verdana" panose="020B0604030504040204" pitchFamily="34" charset="0"/>
                    <a:ea typeface="Verdana" panose="020B0604030504040204" pitchFamily="34" charset="0"/>
                  </a:rPr>
                  <a:t>(6)</a:t>
                </a:r>
                <a:r>
                  <a:rPr lang="en-GB" sz="1200" dirty="0">
                    <a:latin typeface="Verdana" panose="020B0604030504040204" pitchFamily="34" charset="0"/>
                    <a:ea typeface="Verdana" panose="020B0604030504040204" pitchFamily="34" charset="0"/>
                  </a:rPr>
                  <a:t>. Jack removes them. </a:t>
                </a:r>
                <a:r>
                  <a:rPr lang="en-GB" sz="1200" b="1" dirty="0">
                    <a:latin typeface="Verdana" panose="020B0604030504040204" pitchFamily="34" charset="0"/>
                    <a:ea typeface="Verdana" panose="020B0604030504040204" pitchFamily="34" charset="0"/>
                  </a:rPr>
                  <a:t>(2 left)</a:t>
                </a:r>
                <a:endParaRPr lang="en-GB" sz="1200" dirty="0">
                  <a:latin typeface="Verdana" panose="020B0604030504040204" pitchFamily="34" charset="0"/>
                  <a:ea typeface="Verdana" panose="020B0604030504040204" pitchFamily="34" charset="0"/>
                </a:endParaRPr>
              </a:p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GB" sz="12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12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GB" sz="12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GB" sz="1200" dirty="0">
                    <a:latin typeface="Verdana" panose="020B0604030504040204" pitchFamily="34" charset="0"/>
                    <a:ea typeface="Verdana" panose="020B0604030504040204" pitchFamily="34" charset="0"/>
                  </a:rPr>
                  <a:t> of the remaining baubles are pink </a:t>
                </a:r>
                <a:r>
                  <a:rPr lang="en-GB" sz="1200" b="1" dirty="0">
                    <a:latin typeface="Verdana" panose="020B0604030504040204" pitchFamily="34" charset="0"/>
                    <a:ea typeface="Verdana" panose="020B0604030504040204" pitchFamily="34" charset="0"/>
                  </a:rPr>
                  <a:t>(1)</a:t>
                </a:r>
                <a:r>
                  <a:rPr lang="en-GB" sz="1200" dirty="0">
                    <a:latin typeface="Verdana" panose="020B0604030504040204" pitchFamily="34" charset="0"/>
                    <a:ea typeface="Verdana" panose="020B0604030504040204" pitchFamily="34" charset="0"/>
                  </a:rPr>
                  <a:t>. Jack removes them. </a:t>
                </a:r>
                <a:r>
                  <a:rPr lang="en-GB" sz="1200" b="1" dirty="0">
                    <a:latin typeface="Verdana" panose="020B0604030504040204" pitchFamily="34" charset="0"/>
                    <a:ea typeface="Verdana" panose="020B0604030504040204" pitchFamily="34" charset="0"/>
                  </a:rPr>
                  <a:t>(1 left)</a:t>
                </a:r>
                <a:endParaRPr lang="en-GB" sz="1200" dirty="0">
                  <a:latin typeface="Verdana" panose="020B0604030504040204" pitchFamily="34" charset="0"/>
                  <a:ea typeface="Verdana" panose="020B0604030504040204" pitchFamily="34" charset="0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en-GB" sz="1200" dirty="0">
                    <a:latin typeface="Verdana" panose="020B0604030504040204" pitchFamily="34" charset="0"/>
                    <a:ea typeface="Verdana" panose="020B0604030504040204" pitchFamily="34" charset="0"/>
                  </a:rPr>
                  <a:t>The rest of the baubles are yellow. How many are yellow? </a:t>
                </a:r>
                <a:r>
                  <a:rPr lang="en-GB" sz="1200" b="1">
                    <a:latin typeface="Verdana" panose="020B0604030504040204" pitchFamily="34" charset="0"/>
                    <a:ea typeface="Verdana" panose="020B0604030504040204" pitchFamily="34" charset="0"/>
                  </a:rPr>
                  <a:t>1</a:t>
                </a:r>
                <a:endParaRPr lang="en-GB" sz="1200" dirty="0">
                  <a:latin typeface="Verdana" panose="020B0604030504040204" pitchFamily="34" charset="0"/>
                  <a:ea typeface="Verdana" panose="020B0604030504040204" pitchFamily="34" charset="0"/>
                </a:endParaRPr>
              </a:p>
              <a:p>
                <a:pPr>
                  <a:lnSpc>
                    <a:spcPct val="150000"/>
                  </a:lnSpc>
                </a:pPr>
                <a:endParaRPr lang="en-GB" sz="1200" dirty="0"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23F9A4C0-D6B1-7CAF-68A4-2F9018863BA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2772" y="715642"/>
                <a:ext cx="6103088" cy="3911455"/>
              </a:xfrm>
              <a:prstGeom prst="rect">
                <a:avLst/>
              </a:prstGeom>
              <a:blipFill>
                <a:blip r:embed="rId3"/>
                <a:stretch>
                  <a:fillRect l="-1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06" name="Group 305">
            <a:extLst>
              <a:ext uri="{FF2B5EF4-FFF2-40B4-BE49-F238E27FC236}">
                <a16:creationId xmlns:a16="http://schemas.microsoft.com/office/drawing/2014/main" id="{D921629F-5F7F-303E-A02F-CC28CDDBFDF6}"/>
              </a:ext>
            </a:extLst>
          </p:cNvPr>
          <p:cNvGrpSpPr/>
          <p:nvPr/>
        </p:nvGrpSpPr>
        <p:grpSpPr>
          <a:xfrm>
            <a:off x="469172" y="4734360"/>
            <a:ext cx="5709169" cy="4294184"/>
            <a:chOff x="469172" y="4567438"/>
            <a:chExt cx="5931094" cy="4461106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BD6BD005-ABB4-5D44-C35B-F61041E517F5}"/>
                </a:ext>
              </a:extLst>
            </p:cNvPr>
            <p:cNvGrpSpPr/>
            <p:nvPr/>
          </p:nvGrpSpPr>
          <p:grpSpPr>
            <a:xfrm>
              <a:off x="497917" y="4751385"/>
              <a:ext cx="367893" cy="462406"/>
              <a:chOff x="1403927" y="2333484"/>
              <a:chExt cx="480291" cy="603679"/>
            </a:xfrm>
          </p:grpSpPr>
          <p:sp>
            <p:nvSpPr>
              <p:cNvPr id="11" name="Oval 10">
                <a:extLst>
                  <a:ext uri="{FF2B5EF4-FFF2-40B4-BE49-F238E27FC236}">
                    <a16:creationId xmlns:a16="http://schemas.microsoft.com/office/drawing/2014/main" id="{6C39BF46-DBA0-870C-22B8-09D6417FAFD3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" name="Rectangle: Rounded Corners 5">
                <a:extLst>
                  <a:ext uri="{FF2B5EF4-FFF2-40B4-BE49-F238E27FC236}">
                    <a16:creationId xmlns:a16="http://schemas.microsoft.com/office/drawing/2014/main" id="{37646827-0F91-0938-898B-9AECEA78E472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" name="Oval 1">
                <a:extLst>
                  <a:ext uri="{FF2B5EF4-FFF2-40B4-BE49-F238E27FC236}">
                    <a16:creationId xmlns:a16="http://schemas.microsoft.com/office/drawing/2014/main" id="{533438C8-F3E0-1048-A5D0-57B518A8FB08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B20EC15C-770E-A4DC-F954-91A04613D414}"/>
                </a:ext>
              </a:extLst>
            </p:cNvPr>
            <p:cNvGrpSpPr/>
            <p:nvPr/>
          </p:nvGrpSpPr>
          <p:grpSpPr>
            <a:xfrm>
              <a:off x="710978" y="5582514"/>
              <a:ext cx="367893" cy="462406"/>
              <a:chOff x="1403927" y="2333484"/>
              <a:chExt cx="480291" cy="603679"/>
            </a:xfrm>
          </p:grpSpPr>
          <p:sp>
            <p:nvSpPr>
              <p:cNvPr id="15" name="Oval 14">
                <a:extLst>
                  <a:ext uri="{FF2B5EF4-FFF2-40B4-BE49-F238E27FC236}">
                    <a16:creationId xmlns:a16="http://schemas.microsoft.com/office/drawing/2014/main" id="{4251D3A4-8B3D-7EA7-7EDE-FC2213C9131E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" name="Rectangle: Rounded Corners 15">
                <a:extLst>
                  <a:ext uri="{FF2B5EF4-FFF2-40B4-BE49-F238E27FC236}">
                    <a16:creationId xmlns:a16="http://schemas.microsoft.com/office/drawing/2014/main" id="{8F18F2EA-6966-77F4-5885-B4F155126CC5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" name="Oval 16">
                <a:extLst>
                  <a:ext uri="{FF2B5EF4-FFF2-40B4-BE49-F238E27FC236}">
                    <a16:creationId xmlns:a16="http://schemas.microsoft.com/office/drawing/2014/main" id="{FFA7A1F6-CE04-7746-05AF-4A44D5E92B30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944D7D08-E9E7-22B8-E8A1-81378650BD07}"/>
                </a:ext>
              </a:extLst>
            </p:cNvPr>
            <p:cNvGrpSpPr/>
            <p:nvPr/>
          </p:nvGrpSpPr>
          <p:grpSpPr>
            <a:xfrm>
              <a:off x="1325018" y="4776538"/>
              <a:ext cx="367893" cy="462406"/>
              <a:chOff x="1403927" y="2333484"/>
              <a:chExt cx="480291" cy="603679"/>
            </a:xfrm>
          </p:grpSpPr>
          <p:sp>
            <p:nvSpPr>
              <p:cNvPr id="19" name="Oval 18">
                <a:extLst>
                  <a:ext uri="{FF2B5EF4-FFF2-40B4-BE49-F238E27FC236}">
                    <a16:creationId xmlns:a16="http://schemas.microsoft.com/office/drawing/2014/main" id="{8E53C9E8-C9B1-FC91-6732-55FFA31947C2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" name="Rectangle: Rounded Corners 19">
                <a:extLst>
                  <a:ext uri="{FF2B5EF4-FFF2-40B4-BE49-F238E27FC236}">
                    <a16:creationId xmlns:a16="http://schemas.microsoft.com/office/drawing/2014/main" id="{C26422E4-5F88-1F30-B2B3-4EAA3CB1BA43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" name="Oval 20">
                <a:extLst>
                  <a:ext uri="{FF2B5EF4-FFF2-40B4-BE49-F238E27FC236}">
                    <a16:creationId xmlns:a16="http://schemas.microsoft.com/office/drawing/2014/main" id="{B82E6710-017C-2313-9E8B-4835A39DC11E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30618062-7A31-F358-7DC5-292EB7F49217}"/>
                </a:ext>
              </a:extLst>
            </p:cNvPr>
            <p:cNvGrpSpPr/>
            <p:nvPr/>
          </p:nvGrpSpPr>
          <p:grpSpPr>
            <a:xfrm>
              <a:off x="498102" y="6260740"/>
              <a:ext cx="367893" cy="462406"/>
              <a:chOff x="1403927" y="2333484"/>
              <a:chExt cx="480291" cy="603679"/>
            </a:xfrm>
          </p:grpSpPr>
          <p:sp>
            <p:nvSpPr>
              <p:cNvPr id="23" name="Oval 22">
                <a:extLst>
                  <a:ext uri="{FF2B5EF4-FFF2-40B4-BE49-F238E27FC236}">
                    <a16:creationId xmlns:a16="http://schemas.microsoft.com/office/drawing/2014/main" id="{6D689DFD-523A-C3D5-1F41-8849C77B825B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" name="Rectangle: Rounded Corners 23">
                <a:extLst>
                  <a:ext uri="{FF2B5EF4-FFF2-40B4-BE49-F238E27FC236}">
                    <a16:creationId xmlns:a16="http://schemas.microsoft.com/office/drawing/2014/main" id="{A9B1093A-902F-04AB-EEFB-143CB0396A3F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" name="Oval 24">
                <a:extLst>
                  <a:ext uri="{FF2B5EF4-FFF2-40B4-BE49-F238E27FC236}">
                    <a16:creationId xmlns:a16="http://schemas.microsoft.com/office/drawing/2014/main" id="{28678688-73C6-ECD8-790A-E6DB820A637B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81034BB2-17CE-5F44-8E1D-E4EB79D6C653}"/>
                </a:ext>
              </a:extLst>
            </p:cNvPr>
            <p:cNvGrpSpPr/>
            <p:nvPr/>
          </p:nvGrpSpPr>
          <p:grpSpPr>
            <a:xfrm>
              <a:off x="1387398" y="5604311"/>
              <a:ext cx="367893" cy="462406"/>
              <a:chOff x="1403927" y="2333484"/>
              <a:chExt cx="480291" cy="603679"/>
            </a:xfrm>
          </p:grpSpPr>
          <p:sp>
            <p:nvSpPr>
              <p:cNvPr id="35" name="Oval 34">
                <a:extLst>
                  <a:ext uri="{FF2B5EF4-FFF2-40B4-BE49-F238E27FC236}">
                    <a16:creationId xmlns:a16="http://schemas.microsoft.com/office/drawing/2014/main" id="{AE85C5B0-3BA2-4E13-A67B-9BA0D1C8597E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6" name="Rectangle: Rounded Corners 35">
                <a:extLst>
                  <a:ext uri="{FF2B5EF4-FFF2-40B4-BE49-F238E27FC236}">
                    <a16:creationId xmlns:a16="http://schemas.microsoft.com/office/drawing/2014/main" id="{F4217F04-053B-89DB-ACA2-757A9F63459A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7" name="Oval 36">
                <a:extLst>
                  <a:ext uri="{FF2B5EF4-FFF2-40B4-BE49-F238E27FC236}">
                    <a16:creationId xmlns:a16="http://schemas.microsoft.com/office/drawing/2014/main" id="{79D38BCE-97AE-B758-A896-30457A25470F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E098B621-C16A-B9BC-BBAB-738B3B4C2C53}"/>
                </a:ext>
              </a:extLst>
            </p:cNvPr>
            <p:cNvGrpSpPr/>
            <p:nvPr/>
          </p:nvGrpSpPr>
          <p:grpSpPr>
            <a:xfrm>
              <a:off x="1191915" y="6396918"/>
              <a:ext cx="367893" cy="462406"/>
              <a:chOff x="1403927" y="2333484"/>
              <a:chExt cx="480291" cy="603679"/>
            </a:xfrm>
          </p:grpSpPr>
          <p:sp>
            <p:nvSpPr>
              <p:cNvPr id="39" name="Oval 38">
                <a:extLst>
                  <a:ext uri="{FF2B5EF4-FFF2-40B4-BE49-F238E27FC236}">
                    <a16:creationId xmlns:a16="http://schemas.microsoft.com/office/drawing/2014/main" id="{C6C43436-E415-89AA-93C4-30FA72C5EF8E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0" name="Rectangle: Rounded Corners 39">
                <a:extLst>
                  <a:ext uri="{FF2B5EF4-FFF2-40B4-BE49-F238E27FC236}">
                    <a16:creationId xmlns:a16="http://schemas.microsoft.com/office/drawing/2014/main" id="{0D94531A-3130-D744-40AF-8D973224AA61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1" name="Oval 40">
                <a:extLst>
                  <a:ext uri="{FF2B5EF4-FFF2-40B4-BE49-F238E27FC236}">
                    <a16:creationId xmlns:a16="http://schemas.microsoft.com/office/drawing/2014/main" id="{B42AFD16-F63A-D542-EAA9-E60E46A7A421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90" name="Group 89">
              <a:extLst>
                <a:ext uri="{FF2B5EF4-FFF2-40B4-BE49-F238E27FC236}">
                  <a16:creationId xmlns:a16="http://schemas.microsoft.com/office/drawing/2014/main" id="{94B84437-8FAE-7BE0-75B2-C2EE3377CEA1}"/>
                </a:ext>
              </a:extLst>
            </p:cNvPr>
            <p:cNvGrpSpPr/>
            <p:nvPr/>
          </p:nvGrpSpPr>
          <p:grpSpPr>
            <a:xfrm>
              <a:off x="469172" y="6920605"/>
              <a:ext cx="367893" cy="462406"/>
              <a:chOff x="1403927" y="2333484"/>
              <a:chExt cx="480291" cy="603679"/>
            </a:xfrm>
          </p:grpSpPr>
          <p:sp>
            <p:nvSpPr>
              <p:cNvPr id="91" name="Oval 90">
                <a:extLst>
                  <a:ext uri="{FF2B5EF4-FFF2-40B4-BE49-F238E27FC236}">
                    <a16:creationId xmlns:a16="http://schemas.microsoft.com/office/drawing/2014/main" id="{16CBCC37-F084-62C9-4B36-A367429F69E3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2" name="Rectangle: Rounded Corners 91">
                <a:extLst>
                  <a:ext uri="{FF2B5EF4-FFF2-40B4-BE49-F238E27FC236}">
                    <a16:creationId xmlns:a16="http://schemas.microsoft.com/office/drawing/2014/main" id="{BD5CCB4D-AFD5-9977-706E-0B9651057593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3" name="Oval 92">
                <a:extLst>
                  <a:ext uri="{FF2B5EF4-FFF2-40B4-BE49-F238E27FC236}">
                    <a16:creationId xmlns:a16="http://schemas.microsoft.com/office/drawing/2014/main" id="{BA3C7856-64AF-8477-C164-193F6E47B3AB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94" name="Group 93">
              <a:extLst>
                <a:ext uri="{FF2B5EF4-FFF2-40B4-BE49-F238E27FC236}">
                  <a16:creationId xmlns:a16="http://schemas.microsoft.com/office/drawing/2014/main" id="{F5302EA0-C6D6-3D97-FD8A-0B1C7F8610ED}"/>
                </a:ext>
              </a:extLst>
            </p:cNvPr>
            <p:cNvGrpSpPr/>
            <p:nvPr/>
          </p:nvGrpSpPr>
          <p:grpSpPr>
            <a:xfrm>
              <a:off x="682233" y="7751734"/>
              <a:ext cx="367893" cy="462406"/>
              <a:chOff x="1403927" y="2333484"/>
              <a:chExt cx="480291" cy="603679"/>
            </a:xfrm>
          </p:grpSpPr>
          <p:sp>
            <p:nvSpPr>
              <p:cNvPr id="95" name="Oval 94">
                <a:extLst>
                  <a:ext uri="{FF2B5EF4-FFF2-40B4-BE49-F238E27FC236}">
                    <a16:creationId xmlns:a16="http://schemas.microsoft.com/office/drawing/2014/main" id="{C337482E-1F01-3304-1CC7-3F225CB91B4B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6" name="Rectangle: Rounded Corners 95">
                <a:extLst>
                  <a:ext uri="{FF2B5EF4-FFF2-40B4-BE49-F238E27FC236}">
                    <a16:creationId xmlns:a16="http://schemas.microsoft.com/office/drawing/2014/main" id="{0EA8376D-4609-F37E-E421-D418F7403CDD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7" name="Oval 96">
                <a:extLst>
                  <a:ext uri="{FF2B5EF4-FFF2-40B4-BE49-F238E27FC236}">
                    <a16:creationId xmlns:a16="http://schemas.microsoft.com/office/drawing/2014/main" id="{CD214A39-B375-3597-47D6-7879EF4FCA35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98" name="Group 97">
              <a:extLst>
                <a:ext uri="{FF2B5EF4-FFF2-40B4-BE49-F238E27FC236}">
                  <a16:creationId xmlns:a16="http://schemas.microsoft.com/office/drawing/2014/main" id="{494F2171-C5F5-5017-B3B5-30E8346B36B7}"/>
                </a:ext>
              </a:extLst>
            </p:cNvPr>
            <p:cNvGrpSpPr/>
            <p:nvPr/>
          </p:nvGrpSpPr>
          <p:grpSpPr>
            <a:xfrm>
              <a:off x="1296273" y="6945758"/>
              <a:ext cx="367893" cy="462406"/>
              <a:chOff x="1403927" y="2333484"/>
              <a:chExt cx="480291" cy="603679"/>
            </a:xfrm>
          </p:grpSpPr>
          <p:sp>
            <p:nvSpPr>
              <p:cNvPr id="99" name="Oval 98">
                <a:extLst>
                  <a:ext uri="{FF2B5EF4-FFF2-40B4-BE49-F238E27FC236}">
                    <a16:creationId xmlns:a16="http://schemas.microsoft.com/office/drawing/2014/main" id="{A5DE2411-4BFB-A4CE-99A6-1F23ECD5B820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0" name="Rectangle: Rounded Corners 99">
                <a:extLst>
                  <a:ext uri="{FF2B5EF4-FFF2-40B4-BE49-F238E27FC236}">
                    <a16:creationId xmlns:a16="http://schemas.microsoft.com/office/drawing/2014/main" id="{766CC669-38AA-7701-D5FC-59723A557ED8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1" name="Oval 100">
                <a:extLst>
                  <a:ext uri="{FF2B5EF4-FFF2-40B4-BE49-F238E27FC236}">
                    <a16:creationId xmlns:a16="http://schemas.microsoft.com/office/drawing/2014/main" id="{D8581B8D-6918-04FF-614D-7514444D1E86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02" name="Group 101">
              <a:extLst>
                <a:ext uri="{FF2B5EF4-FFF2-40B4-BE49-F238E27FC236}">
                  <a16:creationId xmlns:a16="http://schemas.microsoft.com/office/drawing/2014/main" id="{F85C4C14-BD0F-A56A-06CB-4B153C119432}"/>
                </a:ext>
              </a:extLst>
            </p:cNvPr>
            <p:cNvGrpSpPr/>
            <p:nvPr/>
          </p:nvGrpSpPr>
          <p:grpSpPr>
            <a:xfrm>
              <a:off x="469357" y="8429960"/>
              <a:ext cx="367893" cy="462406"/>
              <a:chOff x="1403927" y="2333484"/>
              <a:chExt cx="480291" cy="603679"/>
            </a:xfrm>
          </p:grpSpPr>
          <p:sp>
            <p:nvSpPr>
              <p:cNvPr id="103" name="Oval 102">
                <a:extLst>
                  <a:ext uri="{FF2B5EF4-FFF2-40B4-BE49-F238E27FC236}">
                    <a16:creationId xmlns:a16="http://schemas.microsoft.com/office/drawing/2014/main" id="{602F6C39-D2E2-DED3-DB7A-44A4E6DAE1BC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4" name="Rectangle: Rounded Corners 103">
                <a:extLst>
                  <a:ext uri="{FF2B5EF4-FFF2-40B4-BE49-F238E27FC236}">
                    <a16:creationId xmlns:a16="http://schemas.microsoft.com/office/drawing/2014/main" id="{7D78CABC-3D27-A0F7-58DC-F29AD90847E2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5" name="Oval 104">
                <a:extLst>
                  <a:ext uri="{FF2B5EF4-FFF2-40B4-BE49-F238E27FC236}">
                    <a16:creationId xmlns:a16="http://schemas.microsoft.com/office/drawing/2014/main" id="{787BD8F1-5B67-FE31-F20F-E8535D9B5A00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06" name="Group 105">
              <a:extLst>
                <a:ext uri="{FF2B5EF4-FFF2-40B4-BE49-F238E27FC236}">
                  <a16:creationId xmlns:a16="http://schemas.microsoft.com/office/drawing/2014/main" id="{93815D89-04F9-A15E-173B-5C68F585AE75}"/>
                </a:ext>
              </a:extLst>
            </p:cNvPr>
            <p:cNvGrpSpPr/>
            <p:nvPr/>
          </p:nvGrpSpPr>
          <p:grpSpPr>
            <a:xfrm>
              <a:off x="1358653" y="7773531"/>
              <a:ext cx="367893" cy="462406"/>
              <a:chOff x="1403927" y="2333484"/>
              <a:chExt cx="480291" cy="603679"/>
            </a:xfrm>
          </p:grpSpPr>
          <p:sp>
            <p:nvSpPr>
              <p:cNvPr id="107" name="Oval 106">
                <a:extLst>
                  <a:ext uri="{FF2B5EF4-FFF2-40B4-BE49-F238E27FC236}">
                    <a16:creationId xmlns:a16="http://schemas.microsoft.com/office/drawing/2014/main" id="{0C40F885-EDCA-84E0-5A07-279E7C9D30EF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8" name="Rectangle: Rounded Corners 107">
                <a:extLst>
                  <a:ext uri="{FF2B5EF4-FFF2-40B4-BE49-F238E27FC236}">
                    <a16:creationId xmlns:a16="http://schemas.microsoft.com/office/drawing/2014/main" id="{F83FFC2B-06AA-C827-14E0-790D52DE341A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9" name="Oval 108">
                <a:extLst>
                  <a:ext uri="{FF2B5EF4-FFF2-40B4-BE49-F238E27FC236}">
                    <a16:creationId xmlns:a16="http://schemas.microsoft.com/office/drawing/2014/main" id="{571F8F4A-F7BA-9D47-5979-4BB651B4012D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10" name="Group 109">
              <a:extLst>
                <a:ext uri="{FF2B5EF4-FFF2-40B4-BE49-F238E27FC236}">
                  <a16:creationId xmlns:a16="http://schemas.microsoft.com/office/drawing/2014/main" id="{1D7F11DE-6C13-52AF-55E5-26CDBDD7C1A9}"/>
                </a:ext>
              </a:extLst>
            </p:cNvPr>
            <p:cNvGrpSpPr/>
            <p:nvPr/>
          </p:nvGrpSpPr>
          <p:grpSpPr>
            <a:xfrm>
              <a:off x="1163170" y="8566138"/>
              <a:ext cx="367893" cy="462406"/>
              <a:chOff x="1403927" y="2333484"/>
              <a:chExt cx="480291" cy="603679"/>
            </a:xfrm>
          </p:grpSpPr>
          <p:sp>
            <p:nvSpPr>
              <p:cNvPr id="111" name="Oval 110">
                <a:extLst>
                  <a:ext uri="{FF2B5EF4-FFF2-40B4-BE49-F238E27FC236}">
                    <a16:creationId xmlns:a16="http://schemas.microsoft.com/office/drawing/2014/main" id="{3993D54D-737E-56D8-3656-C6FED4EEBEB8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2" name="Rectangle: Rounded Corners 111">
                <a:extLst>
                  <a:ext uri="{FF2B5EF4-FFF2-40B4-BE49-F238E27FC236}">
                    <a16:creationId xmlns:a16="http://schemas.microsoft.com/office/drawing/2014/main" id="{D60B4BD9-D4BD-34F2-4760-7D98EE764512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3" name="Oval 112">
                <a:extLst>
                  <a:ext uri="{FF2B5EF4-FFF2-40B4-BE49-F238E27FC236}">
                    <a16:creationId xmlns:a16="http://schemas.microsoft.com/office/drawing/2014/main" id="{6D34A802-9353-F94E-7E5C-060D803BAE94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14" name="Group 113">
              <a:extLst>
                <a:ext uri="{FF2B5EF4-FFF2-40B4-BE49-F238E27FC236}">
                  <a16:creationId xmlns:a16="http://schemas.microsoft.com/office/drawing/2014/main" id="{5A395DE2-FA3A-5C3F-FFF5-AE786E9D1816}"/>
                </a:ext>
              </a:extLst>
            </p:cNvPr>
            <p:cNvGrpSpPr/>
            <p:nvPr/>
          </p:nvGrpSpPr>
          <p:grpSpPr>
            <a:xfrm>
              <a:off x="911467" y="5055702"/>
              <a:ext cx="367893" cy="462406"/>
              <a:chOff x="1403927" y="2333484"/>
              <a:chExt cx="480291" cy="603679"/>
            </a:xfrm>
          </p:grpSpPr>
          <p:sp>
            <p:nvSpPr>
              <p:cNvPr id="115" name="Oval 114">
                <a:extLst>
                  <a:ext uri="{FF2B5EF4-FFF2-40B4-BE49-F238E27FC236}">
                    <a16:creationId xmlns:a16="http://schemas.microsoft.com/office/drawing/2014/main" id="{5BDAE57D-434A-5142-AF77-A110C1CE3709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6" name="Rectangle: Rounded Corners 115">
                <a:extLst>
                  <a:ext uri="{FF2B5EF4-FFF2-40B4-BE49-F238E27FC236}">
                    <a16:creationId xmlns:a16="http://schemas.microsoft.com/office/drawing/2014/main" id="{00E7615C-3B55-1F52-BE53-FB036C8D1B5A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7" name="Oval 116">
                <a:extLst>
                  <a:ext uri="{FF2B5EF4-FFF2-40B4-BE49-F238E27FC236}">
                    <a16:creationId xmlns:a16="http://schemas.microsoft.com/office/drawing/2014/main" id="{4936846B-44B5-19C7-439F-7E88DB4D8174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18" name="Group 117">
              <a:extLst>
                <a:ext uri="{FF2B5EF4-FFF2-40B4-BE49-F238E27FC236}">
                  <a16:creationId xmlns:a16="http://schemas.microsoft.com/office/drawing/2014/main" id="{70B4324C-21DF-EFEF-6357-4B3A8EAC4E89}"/>
                </a:ext>
              </a:extLst>
            </p:cNvPr>
            <p:cNvGrpSpPr/>
            <p:nvPr/>
          </p:nvGrpSpPr>
          <p:grpSpPr>
            <a:xfrm>
              <a:off x="1648521" y="6067459"/>
              <a:ext cx="367893" cy="462406"/>
              <a:chOff x="1403927" y="2333484"/>
              <a:chExt cx="480291" cy="603679"/>
            </a:xfrm>
          </p:grpSpPr>
          <p:sp>
            <p:nvSpPr>
              <p:cNvPr id="119" name="Oval 118">
                <a:extLst>
                  <a:ext uri="{FF2B5EF4-FFF2-40B4-BE49-F238E27FC236}">
                    <a16:creationId xmlns:a16="http://schemas.microsoft.com/office/drawing/2014/main" id="{AD44EED2-621F-DB9F-B0C9-F238A4723F38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0" name="Rectangle: Rounded Corners 119">
                <a:extLst>
                  <a:ext uri="{FF2B5EF4-FFF2-40B4-BE49-F238E27FC236}">
                    <a16:creationId xmlns:a16="http://schemas.microsoft.com/office/drawing/2014/main" id="{65B2FAF0-769F-CE44-CB05-7E494B3F4287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1" name="Oval 120">
                <a:extLst>
                  <a:ext uri="{FF2B5EF4-FFF2-40B4-BE49-F238E27FC236}">
                    <a16:creationId xmlns:a16="http://schemas.microsoft.com/office/drawing/2014/main" id="{0E1238D6-70F3-9289-EF47-4288AFE2EA7E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22" name="Group 121">
              <a:extLst>
                <a:ext uri="{FF2B5EF4-FFF2-40B4-BE49-F238E27FC236}">
                  <a16:creationId xmlns:a16="http://schemas.microsoft.com/office/drawing/2014/main" id="{40D9DDAF-CF09-2943-D926-99FE9382649B}"/>
                </a:ext>
              </a:extLst>
            </p:cNvPr>
            <p:cNvGrpSpPr/>
            <p:nvPr/>
          </p:nvGrpSpPr>
          <p:grpSpPr>
            <a:xfrm>
              <a:off x="1694769" y="7358864"/>
              <a:ext cx="367893" cy="462406"/>
              <a:chOff x="1403927" y="2333484"/>
              <a:chExt cx="480291" cy="603679"/>
            </a:xfrm>
          </p:grpSpPr>
          <p:sp>
            <p:nvSpPr>
              <p:cNvPr id="123" name="Oval 122">
                <a:extLst>
                  <a:ext uri="{FF2B5EF4-FFF2-40B4-BE49-F238E27FC236}">
                    <a16:creationId xmlns:a16="http://schemas.microsoft.com/office/drawing/2014/main" id="{FA8DB64B-D8B6-9534-198B-0C0F2013983E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4" name="Rectangle: Rounded Corners 123">
                <a:extLst>
                  <a:ext uri="{FF2B5EF4-FFF2-40B4-BE49-F238E27FC236}">
                    <a16:creationId xmlns:a16="http://schemas.microsoft.com/office/drawing/2014/main" id="{51E48C92-1CB5-CB09-6883-AE019960009E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5" name="Oval 124">
                <a:extLst>
                  <a:ext uri="{FF2B5EF4-FFF2-40B4-BE49-F238E27FC236}">
                    <a16:creationId xmlns:a16="http://schemas.microsoft.com/office/drawing/2014/main" id="{43D87129-EAD3-CFF5-3C78-330188E1C8FD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26" name="Group 125">
              <a:extLst>
                <a:ext uri="{FF2B5EF4-FFF2-40B4-BE49-F238E27FC236}">
                  <a16:creationId xmlns:a16="http://schemas.microsoft.com/office/drawing/2014/main" id="{D888FB6E-BC53-81E8-F5D7-82AECD9D16E9}"/>
                </a:ext>
              </a:extLst>
            </p:cNvPr>
            <p:cNvGrpSpPr/>
            <p:nvPr/>
          </p:nvGrpSpPr>
          <p:grpSpPr>
            <a:xfrm>
              <a:off x="2095415" y="4751385"/>
              <a:ext cx="367893" cy="462406"/>
              <a:chOff x="1403927" y="2333484"/>
              <a:chExt cx="480291" cy="603679"/>
            </a:xfrm>
          </p:grpSpPr>
          <p:sp>
            <p:nvSpPr>
              <p:cNvPr id="127" name="Oval 126">
                <a:extLst>
                  <a:ext uri="{FF2B5EF4-FFF2-40B4-BE49-F238E27FC236}">
                    <a16:creationId xmlns:a16="http://schemas.microsoft.com/office/drawing/2014/main" id="{C6B86D10-A54C-F71F-EAA5-F04BD15A3136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8" name="Rectangle: Rounded Corners 127">
                <a:extLst>
                  <a:ext uri="{FF2B5EF4-FFF2-40B4-BE49-F238E27FC236}">
                    <a16:creationId xmlns:a16="http://schemas.microsoft.com/office/drawing/2014/main" id="{75BC4532-98DD-FEDD-F4D1-FB7336681319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9" name="Oval 128">
                <a:extLst>
                  <a:ext uri="{FF2B5EF4-FFF2-40B4-BE49-F238E27FC236}">
                    <a16:creationId xmlns:a16="http://schemas.microsoft.com/office/drawing/2014/main" id="{4C6889DF-9A81-CB20-8668-92EAAF0DF665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30" name="Group 129">
              <a:extLst>
                <a:ext uri="{FF2B5EF4-FFF2-40B4-BE49-F238E27FC236}">
                  <a16:creationId xmlns:a16="http://schemas.microsoft.com/office/drawing/2014/main" id="{036F67FA-7F6A-82F6-1524-7158AF92221E}"/>
                </a:ext>
              </a:extLst>
            </p:cNvPr>
            <p:cNvGrpSpPr/>
            <p:nvPr/>
          </p:nvGrpSpPr>
          <p:grpSpPr>
            <a:xfrm>
              <a:off x="2308476" y="5582514"/>
              <a:ext cx="367893" cy="462406"/>
              <a:chOff x="1403927" y="2333484"/>
              <a:chExt cx="480291" cy="603679"/>
            </a:xfrm>
          </p:grpSpPr>
          <p:sp>
            <p:nvSpPr>
              <p:cNvPr id="131" name="Oval 130">
                <a:extLst>
                  <a:ext uri="{FF2B5EF4-FFF2-40B4-BE49-F238E27FC236}">
                    <a16:creationId xmlns:a16="http://schemas.microsoft.com/office/drawing/2014/main" id="{2BA756D3-E2B9-4369-EFD0-992115CF695B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2" name="Rectangle: Rounded Corners 131">
                <a:extLst>
                  <a:ext uri="{FF2B5EF4-FFF2-40B4-BE49-F238E27FC236}">
                    <a16:creationId xmlns:a16="http://schemas.microsoft.com/office/drawing/2014/main" id="{137E7457-7A2D-424E-E41E-0DAD80110394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3" name="Oval 132">
                <a:extLst>
                  <a:ext uri="{FF2B5EF4-FFF2-40B4-BE49-F238E27FC236}">
                    <a16:creationId xmlns:a16="http://schemas.microsoft.com/office/drawing/2014/main" id="{6E4F6399-74BC-5A70-19D2-645D8DC69C25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34" name="Group 133">
              <a:extLst>
                <a:ext uri="{FF2B5EF4-FFF2-40B4-BE49-F238E27FC236}">
                  <a16:creationId xmlns:a16="http://schemas.microsoft.com/office/drawing/2014/main" id="{F41645CC-59D1-7823-6109-D2031B0F6450}"/>
                </a:ext>
              </a:extLst>
            </p:cNvPr>
            <p:cNvGrpSpPr/>
            <p:nvPr/>
          </p:nvGrpSpPr>
          <p:grpSpPr>
            <a:xfrm>
              <a:off x="2922516" y="4776538"/>
              <a:ext cx="367893" cy="462406"/>
              <a:chOff x="1403927" y="2333484"/>
              <a:chExt cx="480291" cy="603679"/>
            </a:xfrm>
          </p:grpSpPr>
          <p:sp>
            <p:nvSpPr>
              <p:cNvPr id="135" name="Oval 134">
                <a:extLst>
                  <a:ext uri="{FF2B5EF4-FFF2-40B4-BE49-F238E27FC236}">
                    <a16:creationId xmlns:a16="http://schemas.microsoft.com/office/drawing/2014/main" id="{D03A6F8F-AC9E-2B99-0193-068521EF23EE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6" name="Rectangle: Rounded Corners 135">
                <a:extLst>
                  <a:ext uri="{FF2B5EF4-FFF2-40B4-BE49-F238E27FC236}">
                    <a16:creationId xmlns:a16="http://schemas.microsoft.com/office/drawing/2014/main" id="{9A7B9507-1505-5423-D82F-DD678915679A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7" name="Oval 136">
                <a:extLst>
                  <a:ext uri="{FF2B5EF4-FFF2-40B4-BE49-F238E27FC236}">
                    <a16:creationId xmlns:a16="http://schemas.microsoft.com/office/drawing/2014/main" id="{651B75B2-1635-4A0F-CBB9-5B117477C753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38" name="Group 137">
              <a:extLst>
                <a:ext uri="{FF2B5EF4-FFF2-40B4-BE49-F238E27FC236}">
                  <a16:creationId xmlns:a16="http://schemas.microsoft.com/office/drawing/2014/main" id="{87E2C292-00F4-2B32-1038-33316843BEC6}"/>
                </a:ext>
              </a:extLst>
            </p:cNvPr>
            <p:cNvGrpSpPr/>
            <p:nvPr/>
          </p:nvGrpSpPr>
          <p:grpSpPr>
            <a:xfrm>
              <a:off x="2095600" y="6260740"/>
              <a:ext cx="367893" cy="462406"/>
              <a:chOff x="1403927" y="2333484"/>
              <a:chExt cx="480291" cy="603679"/>
            </a:xfrm>
          </p:grpSpPr>
          <p:sp>
            <p:nvSpPr>
              <p:cNvPr id="139" name="Oval 138">
                <a:extLst>
                  <a:ext uri="{FF2B5EF4-FFF2-40B4-BE49-F238E27FC236}">
                    <a16:creationId xmlns:a16="http://schemas.microsoft.com/office/drawing/2014/main" id="{C009F95C-3730-D280-FB0C-492898779650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0" name="Rectangle: Rounded Corners 139">
                <a:extLst>
                  <a:ext uri="{FF2B5EF4-FFF2-40B4-BE49-F238E27FC236}">
                    <a16:creationId xmlns:a16="http://schemas.microsoft.com/office/drawing/2014/main" id="{5A367966-300C-3C81-97D3-467FC5942542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1" name="Oval 140">
                <a:extLst>
                  <a:ext uri="{FF2B5EF4-FFF2-40B4-BE49-F238E27FC236}">
                    <a16:creationId xmlns:a16="http://schemas.microsoft.com/office/drawing/2014/main" id="{5BAFCD41-1E45-C203-CAFC-4CA7726D9362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42" name="Group 141">
              <a:extLst>
                <a:ext uri="{FF2B5EF4-FFF2-40B4-BE49-F238E27FC236}">
                  <a16:creationId xmlns:a16="http://schemas.microsoft.com/office/drawing/2014/main" id="{5164F34B-864D-B9BD-5522-AFBA68FDFB12}"/>
                </a:ext>
              </a:extLst>
            </p:cNvPr>
            <p:cNvGrpSpPr/>
            <p:nvPr/>
          </p:nvGrpSpPr>
          <p:grpSpPr>
            <a:xfrm>
              <a:off x="2984896" y="5604311"/>
              <a:ext cx="367893" cy="462406"/>
              <a:chOff x="1403927" y="2333484"/>
              <a:chExt cx="480291" cy="603679"/>
            </a:xfrm>
          </p:grpSpPr>
          <p:sp>
            <p:nvSpPr>
              <p:cNvPr id="143" name="Oval 142">
                <a:extLst>
                  <a:ext uri="{FF2B5EF4-FFF2-40B4-BE49-F238E27FC236}">
                    <a16:creationId xmlns:a16="http://schemas.microsoft.com/office/drawing/2014/main" id="{1917318D-C562-9DFD-3E57-8AEDF34C1CCD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4" name="Rectangle: Rounded Corners 143">
                <a:extLst>
                  <a:ext uri="{FF2B5EF4-FFF2-40B4-BE49-F238E27FC236}">
                    <a16:creationId xmlns:a16="http://schemas.microsoft.com/office/drawing/2014/main" id="{A9511817-0A04-5B1E-FF17-F45F61143DA5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5" name="Oval 144">
                <a:extLst>
                  <a:ext uri="{FF2B5EF4-FFF2-40B4-BE49-F238E27FC236}">
                    <a16:creationId xmlns:a16="http://schemas.microsoft.com/office/drawing/2014/main" id="{E96BA65D-C6FE-F21C-F60C-6EE23B385887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46" name="Group 145">
              <a:extLst>
                <a:ext uri="{FF2B5EF4-FFF2-40B4-BE49-F238E27FC236}">
                  <a16:creationId xmlns:a16="http://schemas.microsoft.com/office/drawing/2014/main" id="{E2E6593D-8E3A-412A-5377-CAA7F0B3A3BE}"/>
                </a:ext>
              </a:extLst>
            </p:cNvPr>
            <p:cNvGrpSpPr/>
            <p:nvPr/>
          </p:nvGrpSpPr>
          <p:grpSpPr>
            <a:xfrm>
              <a:off x="2789413" y="6396918"/>
              <a:ext cx="367893" cy="462406"/>
              <a:chOff x="1403927" y="2333484"/>
              <a:chExt cx="480291" cy="603679"/>
            </a:xfrm>
          </p:grpSpPr>
          <p:sp>
            <p:nvSpPr>
              <p:cNvPr id="147" name="Oval 146">
                <a:extLst>
                  <a:ext uri="{FF2B5EF4-FFF2-40B4-BE49-F238E27FC236}">
                    <a16:creationId xmlns:a16="http://schemas.microsoft.com/office/drawing/2014/main" id="{0BE1CC0A-E0E5-D460-2F21-F7AE8133216A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8" name="Rectangle: Rounded Corners 147">
                <a:extLst>
                  <a:ext uri="{FF2B5EF4-FFF2-40B4-BE49-F238E27FC236}">
                    <a16:creationId xmlns:a16="http://schemas.microsoft.com/office/drawing/2014/main" id="{2D4CFE03-A018-A8A3-86EA-F2CBA46DACF2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9" name="Oval 148">
                <a:extLst>
                  <a:ext uri="{FF2B5EF4-FFF2-40B4-BE49-F238E27FC236}">
                    <a16:creationId xmlns:a16="http://schemas.microsoft.com/office/drawing/2014/main" id="{88BA9FE8-B183-336E-3051-2D7FD37A8F99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50" name="Group 149">
              <a:extLst>
                <a:ext uri="{FF2B5EF4-FFF2-40B4-BE49-F238E27FC236}">
                  <a16:creationId xmlns:a16="http://schemas.microsoft.com/office/drawing/2014/main" id="{5C542EE8-E47A-A3B0-BEF4-843437BBFA02}"/>
                </a:ext>
              </a:extLst>
            </p:cNvPr>
            <p:cNvGrpSpPr/>
            <p:nvPr/>
          </p:nvGrpSpPr>
          <p:grpSpPr>
            <a:xfrm>
              <a:off x="2066670" y="6920605"/>
              <a:ext cx="367893" cy="462406"/>
              <a:chOff x="1403927" y="2333484"/>
              <a:chExt cx="480291" cy="603679"/>
            </a:xfrm>
          </p:grpSpPr>
          <p:sp>
            <p:nvSpPr>
              <p:cNvPr id="151" name="Oval 150">
                <a:extLst>
                  <a:ext uri="{FF2B5EF4-FFF2-40B4-BE49-F238E27FC236}">
                    <a16:creationId xmlns:a16="http://schemas.microsoft.com/office/drawing/2014/main" id="{9485F7D9-FF18-9180-6B63-64DF82F06B80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2" name="Rectangle: Rounded Corners 151">
                <a:extLst>
                  <a:ext uri="{FF2B5EF4-FFF2-40B4-BE49-F238E27FC236}">
                    <a16:creationId xmlns:a16="http://schemas.microsoft.com/office/drawing/2014/main" id="{82A660AC-4F3E-9D82-16CA-998D2B01B7BE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3" name="Oval 152">
                <a:extLst>
                  <a:ext uri="{FF2B5EF4-FFF2-40B4-BE49-F238E27FC236}">
                    <a16:creationId xmlns:a16="http://schemas.microsoft.com/office/drawing/2014/main" id="{5EC388D1-4EE2-FD8B-06CF-081068987E00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54" name="Group 153">
              <a:extLst>
                <a:ext uri="{FF2B5EF4-FFF2-40B4-BE49-F238E27FC236}">
                  <a16:creationId xmlns:a16="http://schemas.microsoft.com/office/drawing/2014/main" id="{86789AA9-D597-C992-AD9F-5EEDF079B880}"/>
                </a:ext>
              </a:extLst>
            </p:cNvPr>
            <p:cNvGrpSpPr/>
            <p:nvPr/>
          </p:nvGrpSpPr>
          <p:grpSpPr>
            <a:xfrm>
              <a:off x="2279731" y="7751734"/>
              <a:ext cx="367893" cy="462406"/>
              <a:chOff x="1403927" y="2333484"/>
              <a:chExt cx="480291" cy="603679"/>
            </a:xfrm>
          </p:grpSpPr>
          <p:sp>
            <p:nvSpPr>
              <p:cNvPr id="155" name="Oval 154">
                <a:extLst>
                  <a:ext uri="{FF2B5EF4-FFF2-40B4-BE49-F238E27FC236}">
                    <a16:creationId xmlns:a16="http://schemas.microsoft.com/office/drawing/2014/main" id="{5D9F118D-B2A8-03A5-F870-C2D2F66CB238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6" name="Rectangle: Rounded Corners 155">
                <a:extLst>
                  <a:ext uri="{FF2B5EF4-FFF2-40B4-BE49-F238E27FC236}">
                    <a16:creationId xmlns:a16="http://schemas.microsoft.com/office/drawing/2014/main" id="{630D6A79-C3B5-4A72-8A25-B2AAF6AFA478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7" name="Oval 156">
                <a:extLst>
                  <a:ext uri="{FF2B5EF4-FFF2-40B4-BE49-F238E27FC236}">
                    <a16:creationId xmlns:a16="http://schemas.microsoft.com/office/drawing/2014/main" id="{BDBE542C-2FF2-6DAC-2D56-B4D5C24EEEF6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58" name="Group 157">
              <a:extLst>
                <a:ext uri="{FF2B5EF4-FFF2-40B4-BE49-F238E27FC236}">
                  <a16:creationId xmlns:a16="http://schemas.microsoft.com/office/drawing/2014/main" id="{34393438-30F8-A825-F22D-61DA2D664F64}"/>
                </a:ext>
              </a:extLst>
            </p:cNvPr>
            <p:cNvGrpSpPr/>
            <p:nvPr/>
          </p:nvGrpSpPr>
          <p:grpSpPr>
            <a:xfrm>
              <a:off x="2893771" y="6945758"/>
              <a:ext cx="367893" cy="462406"/>
              <a:chOff x="1403927" y="2333484"/>
              <a:chExt cx="480291" cy="603679"/>
            </a:xfrm>
          </p:grpSpPr>
          <p:sp>
            <p:nvSpPr>
              <p:cNvPr id="159" name="Oval 158">
                <a:extLst>
                  <a:ext uri="{FF2B5EF4-FFF2-40B4-BE49-F238E27FC236}">
                    <a16:creationId xmlns:a16="http://schemas.microsoft.com/office/drawing/2014/main" id="{94D8F25D-3392-A90A-5CFD-7A469A8F77E7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0" name="Rectangle: Rounded Corners 159">
                <a:extLst>
                  <a:ext uri="{FF2B5EF4-FFF2-40B4-BE49-F238E27FC236}">
                    <a16:creationId xmlns:a16="http://schemas.microsoft.com/office/drawing/2014/main" id="{6B276279-E810-3FAB-3C65-9538D6974340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1" name="Oval 160">
                <a:extLst>
                  <a:ext uri="{FF2B5EF4-FFF2-40B4-BE49-F238E27FC236}">
                    <a16:creationId xmlns:a16="http://schemas.microsoft.com/office/drawing/2014/main" id="{9C7C315F-3934-7583-0D9A-D2DA65FC675A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62" name="Group 161">
              <a:extLst>
                <a:ext uri="{FF2B5EF4-FFF2-40B4-BE49-F238E27FC236}">
                  <a16:creationId xmlns:a16="http://schemas.microsoft.com/office/drawing/2014/main" id="{98A9BF19-436D-910D-3AE8-1396A0E370A3}"/>
                </a:ext>
              </a:extLst>
            </p:cNvPr>
            <p:cNvGrpSpPr/>
            <p:nvPr/>
          </p:nvGrpSpPr>
          <p:grpSpPr>
            <a:xfrm>
              <a:off x="2066855" y="8429960"/>
              <a:ext cx="367893" cy="462406"/>
              <a:chOff x="1403927" y="2333484"/>
              <a:chExt cx="480291" cy="603679"/>
            </a:xfrm>
          </p:grpSpPr>
          <p:sp>
            <p:nvSpPr>
              <p:cNvPr id="163" name="Oval 162">
                <a:extLst>
                  <a:ext uri="{FF2B5EF4-FFF2-40B4-BE49-F238E27FC236}">
                    <a16:creationId xmlns:a16="http://schemas.microsoft.com/office/drawing/2014/main" id="{F49E6433-77E5-05E0-351B-F441093B5669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4" name="Rectangle: Rounded Corners 163">
                <a:extLst>
                  <a:ext uri="{FF2B5EF4-FFF2-40B4-BE49-F238E27FC236}">
                    <a16:creationId xmlns:a16="http://schemas.microsoft.com/office/drawing/2014/main" id="{59A25F65-3882-11DD-FB95-85337B51CFAC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5" name="Oval 164">
                <a:extLst>
                  <a:ext uri="{FF2B5EF4-FFF2-40B4-BE49-F238E27FC236}">
                    <a16:creationId xmlns:a16="http://schemas.microsoft.com/office/drawing/2014/main" id="{C1974D44-92A9-213F-00B6-80B95EAF847E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66" name="Group 165">
              <a:extLst>
                <a:ext uri="{FF2B5EF4-FFF2-40B4-BE49-F238E27FC236}">
                  <a16:creationId xmlns:a16="http://schemas.microsoft.com/office/drawing/2014/main" id="{19080DF0-60D9-AFAB-C604-CBEF6DADFECB}"/>
                </a:ext>
              </a:extLst>
            </p:cNvPr>
            <p:cNvGrpSpPr/>
            <p:nvPr/>
          </p:nvGrpSpPr>
          <p:grpSpPr>
            <a:xfrm>
              <a:off x="2956151" y="7773531"/>
              <a:ext cx="367893" cy="462406"/>
              <a:chOff x="1403927" y="2333484"/>
              <a:chExt cx="480291" cy="603679"/>
            </a:xfrm>
          </p:grpSpPr>
          <p:sp>
            <p:nvSpPr>
              <p:cNvPr id="167" name="Oval 166">
                <a:extLst>
                  <a:ext uri="{FF2B5EF4-FFF2-40B4-BE49-F238E27FC236}">
                    <a16:creationId xmlns:a16="http://schemas.microsoft.com/office/drawing/2014/main" id="{9A4032B2-D3BC-CBD3-CADD-693E8B2AD4BA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8" name="Rectangle: Rounded Corners 167">
                <a:extLst>
                  <a:ext uri="{FF2B5EF4-FFF2-40B4-BE49-F238E27FC236}">
                    <a16:creationId xmlns:a16="http://schemas.microsoft.com/office/drawing/2014/main" id="{4E53D18E-E527-D239-5B78-CE7B2FD10414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9" name="Oval 168">
                <a:extLst>
                  <a:ext uri="{FF2B5EF4-FFF2-40B4-BE49-F238E27FC236}">
                    <a16:creationId xmlns:a16="http://schemas.microsoft.com/office/drawing/2014/main" id="{4C16DA49-5C31-1C7B-CF55-CB232148F140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70" name="Group 169">
              <a:extLst>
                <a:ext uri="{FF2B5EF4-FFF2-40B4-BE49-F238E27FC236}">
                  <a16:creationId xmlns:a16="http://schemas.microsoft.com/office/drawing/2014/main" id="{D4A33FF7-85C9-06EB-1D57-7CD21F185DA0}"/>
                </a:ext>
              </a:extLst>
            </p:cNvPr>
            <p:cNvGrpSpPr/>
            <p:nvPr/>
          </p:nvGrpSpPr>
          <p:grpSpPr>
            <a:xfrm>
              <a:off x="2760668" y="8566138"/>
              <a:ext cx="367893" cy="462406"/>
              <a:chOff x="1403927" y="2333484"/>
              <a:chExt cx="480291" cy="603679"/>
            </a:xfrm>
          </p:grpSpPr>
          <p:sp>
            <p:nvSpPr>
              <p:cNvPr id="171" name="Oval 170">
                <a:extLst>
                  <a:ext uri="{FF2B5EF4-FFF2-40B4-BE49-F238E27FC236}">
                    <a16:creationId xmlns:a16="http://schemas.microsoft.com/office/drawing/2014/main" id="{0E0EEEEC-4014-7871-D2D2-91949D9A0BD4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2" name="Rectangle: Rounded Corners 171">
                <a:extLst>
                  <a:ext uri="{FF2B5EF4-FFF2-40B4-BE49-F238E27FC236}">
                    <a16:creationId xmlns:a16="http://schemas.microsoft.com/office/drawing/2014/main" id="{95846303-9A4F-89E8-A8F0-09C0651A0F6B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3" name="Oval 172">
                <a:extLst>
                  <a:ext uri="{FF2B5EF4-FFF2-40B4-BE49-F238E27FC236}">
                    <a16:creationId xmlns:a16="http://schemas.microsoft.com/office/drawing/2014/main" id="{7A012AF3-17D0-C942-1F20-549E0116E838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74" name="Group 173">
              <a:extLst>
                <a:ext uri="{FF2B5EF4-FFF2-40B4-BE49-F238E27FC236}">
                  <a16:creationId xmlns:a16="http://schemas.microsoft.com/office/drawing/2014/main" id="{01354A8E-66AE-2F05-B0B5-FC38A2552DBD}"/>
                </a:ext>
              </a:extLst>
            </p:cNvPr>
            <p:cNvGrpSpPr/>
            <p:nvPr/>
          </p:nvGrpSpPr>
          <p:grpSpPr>
            <a:xfrm>
              <a:off x="2508965" y="5055702"/>
              <a:ext cx="367893" cy="462406"/>
              <a:chOff x="1403927" y="2333484"/>
              <a:chExt cx="480291" cy="603679"/>
            </a:xfrm>
          </p:grpSpPr>
          <p:sp>
            <p:nvSpPr>
              <p:cNvPr id="175" name="Oval 174">
                <a:extLst>
                  <a:ext uri="{FF2B5EF4-FFF2-40B4-BE49-F238E27FC236}">
                    <a16:creationId xmlns:a16="http://schemas.microsoft.com/office/drawing/2014/main" id="{A2C5E6A3-580E-4DCD-9E9F-A1313FB9DA0E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6" name="Rectangle: Rounded Corners 175">
                <a:extLst>
                  <a:ext uri="{FF2B5EF4-FFF2-40B4-BE49-F238E27FC236}">
                    <a16:creationId xmlns:a16="http://schemas.microsoft.com/office/drawing/2014/main" id="{923AB29E-A471-CB5F-3495-5AE62A581756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7" name="Oval 176">
                <a:extLst>
                  <a:ext uri="{FF2B5EF4-FFF2-40B4-BE49-F238E27FC236}">
                    <a16:creationId xmlns:a16="http://schemas.microsoft.com/office/drawing/2014/main" id="{AFF4806C-8D58-C0FB-75D2-D709D77BDEFD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78" name="Group 177">
              <a:extLst>
                <a:ext uri="{FF2B5EF4-FFF2-40B4-BE49-F238E27FC236}">
                  <a16:creationId xmlns:a16="http://schemas.microsoft.com/office/drawing/2014/main" id="{11121887-B8CF-9EA9-D0C8-FB29F43032D0}"/>
                </a:ext>
              </a:extLst>
            </p:cNvPr>
            <p:cNvGrpSpPr/>
            <p:nvPr/>
          </p:nvGrpSpPr>
          <p:grpSpPr>
            <a:xfrm>
              <a:off x="3246019" y="6067459"/>
              <a:ext cx="367893" cy="462406"/>
              <a:chOff x="1403927" y="2333484"/>
              <a:chExt cx="480291" cy="603679"/>
            </a:xfrm>
          </p:grpSpPr>
          <p:sp>
            <p:nvSpPr>
              <p:cNvPr id="179" name="Oval 178">
                <a:extLst>
                  <a:ext uri="{FF2B5EF4-FFF2-40B4-BE49-F238E27FC236}">
                    <a16:creationId xmlns:a16="http://schemas.microsoft.com/office/drawing/2014/main" id="{4F4EFE30-CC3A-ECB7-8621-3F1EEEC86BA7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0" name="Rectangle: Rounded Corners 179">
                <a:extLst>
                  <a:ext uri="{FF2B5EF4-FFF2-40B4-BE49-F238E27FC236}">
                    <a16:creationId xmlns:a16="http://schemas.microsoft.com/office/drawing/2014/main" id="{3DAE1EA5-D14A-8764-3D78-1E77AD783CF3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1" name="Oval 180">
                <a:extLst>
                  <a:ext uri="{FF2B5EF4-FFF2-40B4-BE49-F238E27FC236}">
                    <a16:creationId xmlns:a16="http://schemas.microsoft.com/office/drawing/2014/main" id="{A6180936-EF37-2C5F-B15E-98769DEE8CE5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82" name="Group 181">
              <a:extLst>
                <a:ext uri="{FF2B5EF4-FFF2-40B4-BE49-F238E27FC236}">
                  <a16:creationId xmlns:a16="http://schemas.microsoft.com/office/drawing/2014/main" id="{5CE86326-6BEF-B02C-3E89-7224EE7527BC}"/>
                </a:ext>
              </a:extLst>
            </p:cNvPr>
            <p:cNvGrpSpPr/>
            <p:nvPr/>
          </p:nvGrpSpPr>
          <p:grpSpPr>
            <a:xfrm>
              <a:off x="3292267" y="7358864"/>
              <a:ext cx="367893" cy="462406"/>
              <a:chOff x="1403927" y="2333484"/>
              <a:chExt cx="480291" cy="603679"/>
            </a:xfrm>
          </p:grpSpPr>
          <p:sp>
            <p:nvSpPr>
              <p:cNvPr id="183" name="Oval 182">
                <a:extLst>
                  <a:ext uri="{FF2B5EF4-FFF2-40B4-BE49-F238E27FC236}">
                    <a16:creationId xmlns:a16="http://schemas.microsoft.com/office/drawing/2014/main" id="{3B4368A6-0A0C-5F38-B6B1-3EB437057086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4" name="Rectangle: Rounded Corners 183">
                <a:extLst>
                  <a:ext uri="{FF2B5EF4-FFF2-40B4-BE49-F238E27FC236}">
                    <a16:creationId xmlns:a16="http://schemas.microsoft.com/office/drawing/2014/main" id="{5E77EF14-55EF-6CA4-B442-6109D8B09914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5" name="Oval 184">
                <a:extLst>
                  <a:ext uri="{FF2B5EF4-FFF2-40B4-BE49-F238E27FC236}">
                    <a16:creationId xmlns:a16="http://schemas.microsoft.com/office/drawing/2014/main" id="{016EC044-2442-1039-5DB4-CF6F4714B072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86" name="Group 185">
              <a:extLst>
                <a:ext uri="{FF2B5EF4-FFF2-40B4-BE49-F238E27FC236}">
                  <a16:creationId xmlns:a16="http://schemas.microsoft.com/office/drawing/2014/main" id="{FDC9856B-7846-B9EC-38E4-6E30EF5AE6AF}"/>
                </a:ext>
              </a:extLst>
            </p:cNvPr>
            <p:cNvGrpSpPr/>
            <p:nvPr/>
          </p:nvGrpSpPr>
          <p:grpSpPr>
            <a:xfrm>
              <a:off x="3499398" y="4567438"/>
              <a:ext cx="367893" cy="462406"/>
              <a:chOff x="1403927" y="2333484"/>
              <a:chExt cx="480291" cy="603679"/>
            </a:xfrm>
          </p:grpSpPr>
          <p:sp>
            <p:nvSpPr>
              <p:cNvPr id="187" name="Oval 186">
                <a:extLst>
                  <a:ext uri="{FF2B5EF4-FFF2-40B4-BE49-F238E27FC236}">
                    <a16:creationId xmlns:a16="http://schemas.microsoft.com/office/drawing/2014/main" id="{FE0AB794-8522-15AB-FF33-B418B05C1110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8" name="Rectangle: Rounded Corners 187">
                <a:extLst>
                  <a:ext uri="{FF2B5EF4-FFF2-40B4-BE49-F238E27FC236}">
                    <a16:creationId xmlns:a16="http://schemas.microsoft.com/office/drawing/2014/main" id="{5C85B4B5-5D23-94F2-2BF1-B45D3B6C7CEB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9" name="Oval 188">
                <a:extLst>
                  <a:ext uri="{FF2B5EF4-FFF2-40B4-BE49-F238E27FC236}">
                    <a16:creationId xmlns:a16="http://schemas.microsoft.com/office/drawing/2014/main" id="{B62FD07D-40C4-9585-DE3C-8AD1D77DAEA2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90" name="Group 189">
              <a:extLst>
                <a:ext uri="{FF2B5EF4-FFF2-40B4-BE49-F238E27FC236}">
                  <a16:creationId xmlns:a16="http://schemas.microsoft.com/office/drawing/2014/main" id="{339E964C-38FD-3435-58D7-BA84D31670DA}"/>
                </a:ext>
              </a:extLst>
            </p:cNvPr>
            <p:cNvGrpSpPr/>
            <p:nvPr/>
          </p:nvGrpSpPr>
          <p:grpSpPr>
            <a:xfrm>
              <a:off x="3712459" y="5398567"/>
              <a:ext cx="367893" cy="462406"/>
              <a:chOff x="1403927" y="2333484"/>
              <a:chExt cx="480291" cy="603679"/>
            </a:xfrm>
          </p:grpSpPr>
          <p:sp>
            <p:nvSpPr>
              <p:cNvPr id="191" name="Oval 190">
                <a:extLst>
                  <a:ext uri="{FF2B5EF4-FFF2-40B4-BE49-F238E27FC236}">
                    <a16:creationId xmlns:a16="http://schemas.microsoft.com/office/drawing/2014/main" id="{D1044208-960F-C17A-D3D8-790D3CC4F9B7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2" name="Rectangle: Rounded Corners 191">
                <a:extLst>
                  <a:ext uri="{FF2B5EF4-FFF2-40B4-BE49-F238E27FC236}">
                    <a16:creationId xmlns:a16="http://schemas.microsoft.com/office/drawing/2014/main" id="{24771AE7-63A3-0749-E1E8-60D448C630F7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3" name="Oval 192">
                <a:extLst>
                  <a:ext uri="{FF2B5EF4-FFF2-40B4-BE49-F238E27FC236}">
                    <a16:creationId xmlns:a16="http://schemas.microsoft.com/office/drawing/2014/main" id="{A7CB1E23-3E7D-864A-4AEC-EC06BFE38841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94" name="Group 193">
              <a:extLst>
                <a:ext uri="{FF2B5EF4-FFF2-40B4-BE49-F238E27FC236}">
                  <a16:creationId xmlns:a16="http://schemas.microsoft.com/office/drawing/2014/main" id="{D978226E-54C2-B579-7BB5-98D40603BA15}"/>
                </a:ext>
              </a:extLst>
            </p:cNvPr>
            <p:cNvGrpSpPr/>
            <p:nvPr/>
          </p:nvGrpSpPr>
          <p:grpSpPr>
            <a:xfrm>
              <a:off x="4326499" y="4592591"/>
              <a:ext cx="367893" cy="462406"/>
              <a:chOff x="1403927" y="2333484"/>
              <a:chExt cx="480291" cy="603679"/>
            </a:xfrm>
          </p:grpSpPr>
          <p:sp>
            <p:nvSpPr>
              <p:cNvPr id="195" name="Oval 194">
                <a:extLst>
                  <a:ext uri="{FF2B5EF4-FFF2-40B4-BE49-F238E27FC236}">
                    <a16:creationId xmlns:a16="http://schemas.microsoft.com/office/drawing/2014/main" id="{51847A91-7091-F7CD-680F-57C534D222A4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6" name="Rectangle: Rounded Corners 195">
                <a:extLst>
                  <a:ext uri="{FF2B5EF4-FFF2-40B4-BE49-F238E27FC236}">
                    <a16:creationId xmlns:a16="http://schemas.microsoft.com/office/drawing/2014/main" id="{1A18ADD5-864B-8403-56E1-8E319EFBD066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7" name="Oval 196">
                <a:extLst>
                  <a:ext uri="{FF2B5EF4-FFF2-40B4-BE49-F238E27FC236}">
                    <a16:creationId xmlns:a16="http://schemas.microsoft.com/office/drawing/2014/main" id="{0D3B14E8-2984-DC0E-32C2-A0BD22DD878C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98" name="Group 197">
              <a:extLst>
                <a:ext uri="{FF2B5EF4-FFF2-40B4-BE49-F238E27FC236}">
                  <a16:creationId xmlns:a16="http://schemas.microsoft.com/office/drawing/2014/main" id="{9AC7791D-FC9A-0869-7681-1A0ACD8771F2}"/>
                </a:ext>
              </a:extLst>
            </p:cNvPr>
            <p:cNvGrpSpPr/>
            <p:nvPr/>
          </p:nvGrpSpPr>
          <p:grpSpPr>
            <a:xfrm>
              <a:off x="3770368" y="5965027"/>
              <a:ext cx="367893" cy="462406"/>
              <a:chOff x="1403927" y="2333484"/>
              <a:chExt cx="480291" cy="603679"/>
            </a:xfrm>
          </p:grpSpPr>
          <p:sp>
            <p:nvSpPr>
              <p:cNvPr id="199" name="Oval 198">
                <a:extLst>
                  <a:ext uri="{FF2B5EF4-FFF2-40B4-BE49-F238E27FC236}">
                    <a16:creationId xmlns:a16="http://schemas.microsoft.com/office/drawing/2014/main" id="{9BC62688-0947-3BEC-4281-0489851248BD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0" name="Rectangle: Rounded Corners 199">
                <a:extLst>
                  <a:ext uri="{FF2B5EF4-FFF2-40B4-BE49-F238E27FC236}">
                    <a16:creationId xmlns:a16="http://schemas.microsoft.com/office/drawing/2014/main" id="{A74E5433-66E8-688D-465F-2851EAFAA01D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1" name="Oval 200">
                <a:extLst>
                  <a:ext uri="{FF2B5EF4-FFF2-40B4-BE49-F238E27FC236}">
                    <a16:creationId xmlns:a16="http://schemas.microsoft.com/office/drawing/2014/main" id="{77318585-9B01-60D2-A5FF-886988209708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02" name="Group 201">
              <a:extLst>
                <a:ext uri="{FF2B5EF4-FFF2-40B4-BE49-F238E27FC236}">
                  <a16:creationId xmlns:a16="http://schemas.microsoft.com/office/drawing/2014/main" id="{BBA1282E-0268-4D1A-BDB0-137030C7F92F}"/>
                </a:ext>
              </a:extLst>
            </p:cNvPr>
            <p:cNvGrpSpPr/>
            <p:nvPr/>
          </p:nvGrpSpPr>
          <p:grpSpPr>
            <a:xfrm>
              <a:off x="4388879" y="5420364"/>
              <a:ext cx="367893" cy="462406"/>
              <a:chOff x="1403927" y="2333484"/>
              <a:chExt cx="480291" cy="603679"/>
            </a:xfrm>
          </p:grpSpPr>
          <p:sp>
            <p:nvSpPr>
              <p:cNvPr id="203" name="Oval 202">
                <a:extLst>
                  <a:ext uri="{FF2B5EF4-FFF2-40B4-BE49-F238E27FC236}">
                    <a16:creationId xmlns:a16="http://schemas.microsoft.com/office/drawing/2014/main" id="{DF42ACB1-94F4-19D7-05BF-ED701C93CAE4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4" name="Rectangle: Rounded Corners 203">
                <a:extLst>
                  <a:ext uri="{FF2B5EF4-FFF2-40B4-BE49-F238E27FC236}">
                    <a16:creationId xmlns:a16="http://schemas.microsoft.com/office/drawing/2014/main" id="{C709DF03-86EA-11B8-6BEC-F2ABFA9EC409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5" name="Oval 204">
                <a:extLst>
                  <a:ext uri="{FF2B5EF4-FFF2-40B4-BE49-F238E27FC236}">
                    <a16:creationId xmlns:a16="http://schemas.microsoft.com/office/drawing/2014/main" id="{DBFA805D-08B3-3DD2-1595-6F8BCBBC155C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06" name="Group 205">
              <a:extLst>
                <a:ext uri="{FF2B5EF4-FFF2-40B4-BE49-F238E27FC236}">
                  <a16:creationId xmlns:a16="http://schemas.microsoft.com/office/drawing/2014/main" id="{19ABA142-B995-2E18-C032-8C2E92C8CC19}"/>
                </a:ext>
              </a:extLst>
            </p:cNvPr>
            <p:cNvGrpSpPr/>
            <p:nvPr/>
          </p:nvGrpSpPr>
          <p:grpSpPr>
            <a:xfrm>
              <a:off x="4193396" y="6212971"/>
              <a:ext cx="367893" cy="462406"/>
              <a:chOff x="1403927" y="2333484"/>
              <a:chExt cx="480291" cy="603679"/>
            </a:xfrm>
          </p:grpSpPr>
          <p:sp>
            <p:nvSpPr>
              <p:cNvPr id="207" name="Oval 206">
                <a:extLst>
                  <a:ext uri="{FF2B5EF4-FFF2-40B4-BE49-F238E27FC236}">
                    <a16:creationId xmlns:a16="http://schemas.microsoft.com/office/drawing/2014/main" id="{2BD7AA07-6078-B89B-BBC2-5FE7E8892A8E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8" name="Rectangle: Rounded Corners 207">
                <a:extLst>
                  <a:ext uri="{FF2B5EF4-FFF2-40B4-BE49-F238E27FC236}">
                    <a16:creationId xmlns:a16="http://schemas.microsoft.com/office/drawing/2014/main" id="{FBB18C6F-6D86-9D2A-E3B7-20AFC3770E0F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9" name="Oval 208">
                <a:extLst>
                  <a:ext uri="{FF2B5EF4-FFF2-40B4-BE49-F238E27FC236}">
                    <a16:creationId xmlns:a16="http://schemas.microsoft.com/office/drawing/2014/main" id="{3F7C8595-6086-50AC-8CDC-C771B223B589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10" name="Group 209">
              <a:extLst>
                <a:ext uri="{FF2B5EF4-FFF2-40B4-BE49-F238E27FC236}">
                  <a16:creationId xmlns:a16="http://schemas.microsoft.com/office/drawing/2014/main" id="{3D20CC01-F955-67B9-BF95-8B43A06FFA88}"/>
                </a:ext>
              </a:extLst>
            </p:cNvPr>
            <p:cNvGrpSpPr/>
            <p:nvPr/>
          </p:nvGrpSpPr>
          <p:grpSpPr>
            <a:xfrm>
              <a:off x="3470653" y="6736658"/>
              <a:ext cx="367893" cy="462406"/>
              <a:chOff x="1403927" y="2333484"/>
              <a:chExt cx="480291" cy="603679"/>
            </a:xfrm>
          </p:grpSpPr>
          <p:sp>
            <p:nvSpPr>
              <p:cNvPr id="211" name="Oval 210">
                <a:extLst>
                  <a:ext uri="{FF2B5EF4-FFF2-40B4-BE49-F238E27FC236}">
                    <a16:creationId xmlns:a16="http://schemas.microsoft.com/office/drawing/2014/main" id="{539D8E77-A42D-E492-F538-B50945390F9A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2" name="Rectangle: Rounded Corners 211">
                <a:extLst>
                  <a:ext uri="{FF2B5EF4-FFF2-40B4-BE49-F238E27FC236}">
                    <a16:creationId xmlns:a16="http://schemas.microsoft.com/office/drawing/2014/main" id="{4422834B-A391-3120-A43A-970BFAFCBCCD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3" name="Oval 212">
                <a:extLst>
                  <a:ext uri="{FF2B5EF4-FFF2-40B4-BE49-F238E27FC236}">
                    <a16:creationId xmlns:a16="http://schemas.microsoft.com/office/drawing/2014/main" id="{4672685F-7564-D3C1-26C5-D2E7CA8607AB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14" name="Group 213">
              <a:extLst>
                <a:ext uri="{FF2B5EF4-FFF2-40B4-BE49-F238E27FC236}">
                  <a16:creationId xmlns:a16="http://schemas.microsoft.com/office/drawing/2014/main" id="{A3D35423-7153-8358-BB39-D39BD5B6767F}"/>
                </a:ext>
              </a:extLst>
            </p:cNvPr>
            <p:cNvGrpSpPr/>
            <p:nvPr/>
          </p:nvGrpSpPr>
          <p:grpSpPr>
            <a:xfrm>
              <a:off x="3683714" y="7567787"/>
              <a:ext cx="367893" cy="462406"/>
              <a:chOff x="1403927" y="2333484"/>
              <a:chExt cx="480291" cy="603679"/>
            </a:xfrm>
          </p:grpSpPr>
          <p:sp>
            <p:nvSpPr>
              <p:cNvPr id="215" name="Oval 214">
                <a:extLst>
                  <a:ext uri="{FF2B5EF4-FFF2-40B4-BE49-F238E27FC236}">
                    <a16:creationId xmlns:a16="http://schemas.microsoft.com/office/drawing/2014/main" id="{1797D056-AC5C-44B7-34B5-3CD405EEC74A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6" name="Rectangle: Rounded Corners 215">
                <a:extLst>
                  <a:ext uri="{FF2B5EF4-FFF2-40B4-BE49-F238E27FC236}">
                    <a16:creationId xmlns:a16="http://schemas.microsoft.com/office/drawing/2014/main" id="{A2C387B2-5536-A010-4BB1-D20E9F6605C2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7" name="Oval 216">
                <a:extLst>
                  <a:ext uri="{FF2B5EF4-FFF2-40B4-BE49-F238E27FC236}">
                    <a16:creationId xmlns:a16="http://schemas.microsoft.com/office/drawing/2014/main" id="{3DEF4379-3F6B-EDDE-8E01-697047243230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18" name="Group 217">
              <a:extLst>
                <a:ext uri="{FF2B5EF4-FFF2-40B4-BE49-F238E27FC236}">
                  <a16:creationId xmlns:a16="http://schemas.microsoft.com/office/drawing/2014/main" id="{5E5E4B2A-49F5-6765-C8B6-4898470CD8E5}"/>
                </a:ext>
              </a:extLst>
            </p:cNvPr>
            <p:cNvGrpSpPr/>
            <p:nvPr/>
          </p:nvGrpSpPr>
          <p:grpSpPr>
            <a:xfrm>
              <a:off x="4297754" y="6761811"/>
              <a:ext cx="367893" cy="462406"/>
              <a:chOff x="1403927" y="2333484"/>
              <a:chExt cx="480291" cy="603679"/>
            </a:xfrm>
          </p:grpSpPr>
          <p:sp>
            <p:nvSpPr>
              <p:cNvPr id="219" name="Oval 218">
                <a:extLst>
                  <a:ext uri="{FF2B5EF4-FFF2-40B4-BE49-F238E27FC236}">
                    <a16:creationId xmlns:a16="http://schemas.microsoft.com/office/drawing/2014/main" id="{1C067536-1E24-C962-F98C-DCC5E018BBA8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0" name="Rectangle: Rounded Corners 219">
                <a:extLst>
                  <a:ext uri="{FF2B5EF4-FFF2-40B4-BE49-F238E27FC236}">
                    <a16:creationId xmlns:a16="http://schemas.microsoft.com/office/drawing/2014/main" id="{E13FA1DB-AB43-9C07-FBD6-24E8B3647B76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1" name="Oval 220">
                <a:extLst>
                  <a:ext uri="{FF2B5EF4-FFF2-40B4-BE49-F238E27FC236}">
                    <a16:creationId xmlns:a16="http://schemas.microsoft.com/office/drawing/2014/main" id="{1C19E076-73EF-F154-EFDD-C4CF8061AA15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22" name="Group 221">
              <a:extLst>
                <a:ext uri="{FF2B5EF4-FFF2-40B4-BE49-F238E27FC236}">
                  <a16:creationId xmlns:a16="http://schemas.microsoft.com/office/drawing/2014/main" id="{88BBF3DC-C66C-062B-BDD4-C605AC343A1D}"/>
                </a:ext>
              </a:extLst>
            </p:cNvPr>
            <p:cNvGrpSpPr/>
            <p:nvPr/>
          </p:nvGrpSpPr>
          <p:grpSpPr>
            <a:xfrm>
              <a:off x="3470838" y="8246013"/>
              <a:ext cx="367893" cy="462406"/>
              <a:chOff x="1403927" y="2333484"/>
              <a:chExt cx="480291" cy="603679"/>
            </a:xfrm>
          </p:grpSpPr>
          <p:sp>
            <p:nvSpPr>
              <p:cNvPr id="223" name="Oval 222">
                <a:extLst>
                  <a:ext uri="{FF2B5EF4-FFF2-40B4-BE49-F238E27FC236}">
                    <a16:creationId xmlns:a16="http://schemas.microsoft.com/office/drawing/2014/main" id="{BF4250BA-E9AF-D4B7-005D-16873C9B1E1A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4" name="Rectangle: Rounded Corners 223">
                <a:extLst>
                  <a:ext uri="{FF2B5EF4-FFF2-40B4-BE49-F238E27FC236}">
                    <a16:creationId xmlns:a16="http://schemas.microsoft.com/office/drawing/2014/main" id="{48FDC943-A251-EF3A-E3EE-3D694A18F426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5" name="Oval 224">
                <a:extLst>
                  <a:ext uri="{FF2B5EF4-FFF2-40B4-BE49-F238E27FC236}">
                    <a16:creationId xmlns:a16="http://schemas.microsoft.com/office/drawing/2014/main" id="{48304CE1-3607-7323-19E9-8675FE082856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26" name="Group 225">
              <a:extLst>
                <a:ext uri="{FF2B5EF4-FFF2-40B4-BE49-F238E27FC236}">
                  <a16:creationId xmlns:a16="http://schemas.microsoft.com/office/drawing/2014/main" id="{DA2223E3-3DA9-0E31-CC6B-CC7C294A9C77}"/>
                </a:ext>
              </a:extLst>
            </p:cNvPr>
            <p:cNvGrpSpPr/>
            <p:nvPr/>
          </p:nvGrpSpPr>
          <p:grpSpPr>
            <a:xfrm>
              <a:off x="4360134" y="7589584"/>
              <a:ext cx="367893" cy="462406"/>
              <a:chOff x="1403927" y="2333484"/>
              <a:chExt cx="480291" cy="603679"/>
            </a:xfrm>
          </p:grpSpPr>
          <p:sp>
            <p:nvSpPr>
              <p:cNvPr id="227" name="Oval 226">
                <a:extLst>
                  <a:ext uri="{FF2B5EF4-FFF2-40B4-BE49-F238E27FC236}">
                    <a16:creationId xmlns:a16="http://schemas.microsoft.com/office/drawing/2014/main" id="{B8F6BDF9-5D41-B9EC-97BF-59F09EE5DD00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8" name="Rectangle: Rounded Corners 227">
                <a:extLst>
                  <a:ext uri="{FF2B5EF4-FFF2-40B4-BE49-F238E27FC236}">
                    <a16:creationId xmlns:a16="http://schemas.microsoft.com/office/drawing/2014/main" id="{D777A982-6053-B59B-421C-67271A597D04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9" name="Oval 228">
                <a:extLst>
                  <a:ext uri="{FF2B5EF4-FFF2-40B4-BE49-F238E27FC236}">
                    <a16:creationId xmlns:a16="http://schemas.microsoft.com/office/drawing/2014/main" id="{80A90BBB-D48E-4D3C-4529-91614F3425E8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30" name="Group 229">
              <a:extLst>
                <a:ext uri="{FF2B5EF4-FFF2-40B4-BE49-F238E27FC236}">
                  <a16:creationId xmlns:a16="http://schemas.microsoft.com/office/drawing/2014/main" id="{2274B3FF-9A80-F8A1-FCE7-46C2BC6A8481}"/>
                </a:ext>
              </a:extLst>
            </p:cNvPr>
            <p:cNvGrpSpPr/>
            <p:nvPr/>
          </p:nvGrpSpPr>
          <p:grpSpPr>
            <a:xfrm>
              <a:off x="4164651" y="8382191"/>
              <a:ext cx="367893" cy="462406"/>
              <a:chOff x="1403927" y="2333484"/>
              <a:chExt cx="480291" cy="603679"/>
            </a:xfrm>
          </p:grpSpPr>
          <p:sp>
            <p:nvSpPr>
              <p:cNvPr id="231" name="Oval 230">
                <a:extLst>
                  <a:ext uri="{FF2B5EF4-FFF2-40B4-BE49-F238E27FC236}">
                    <a16:creationId xmlns:a16="http://schemas.microsoft.com/office/drawing/2014/main" id="{C883AE2E-DC68-0FF5-3137-94F4057F2A2E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2" name="Rectangle: Rounded Corners 231">
                <a:extLst>
                  <a:ext uri="{FF2B5EF4-FFF2-40B4-BE49-F238E27FC236}">
                    <a16:creationId xmlns:a16="http://schemas.microsoft.com/office/drawing/2014/main" id="{97B930C2-8D6D-9FCF-3FDC-4DE7BA7F26C1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3" name="Oval 232">
                <a:extLst>
                  <a:ext uri="{FF2B5EF4-FFF2-40B4-BE49-F238E27FC236}">
                    <a16:creationId xmlns:a16="http://schemas.microsoft.com/office/drawing/2014/main" id="{47B8A0CE-D819-1F11-6339-226551E41EB4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34" name="Group 233">
              <a:extLst>
                <a:ext uri="{FF2B5EF4-FFF2-40B4-BE49-F238E27FC236}">
                  <a16:creationId xmlns:a16="http://schemas.microsoft.com/office/drawing/2014/main" id="{5A9122D3-9A79-DF4F-6F82-48BB87BB207B}"/>
                </a:ext>
              </a:extLst>
            </p:cNvPr>
            <p:cNvGrpSpPr/>
            <p:nvPr/>
          </p:nvGrpSpPr>
          <p:grpSpPr>
            <a:xfrm>
              <a:off x="3912948" y="4871755"/>
              <a:ext cx="367893" cy="462406"/>
              <a:chOff x="1403927" y="2333484"/>
              <a:chExt cx="480291" cy="603679"/>
            </a:xfrm>
          </p:grpSpPr>
          <p:sp>
            <p:nvSpPr>
              <p:cNvPr id="235" name="Oval 234">
                <a:extLst>
                  <a:ext uri="{FF2B5EF4-FFF2-40B4-BE49-F238E27FC236}">
                    <a16:creationId xmlns:a16="http://schemas.microsoft.com/office/drawing/2014/main" id="{4F119B1B-A69C-CDD5-6004-FC6B8CDF1579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6" name="Rectangle: Rounded Corners 235">
                <a:extLst>
                  <a:ext uri="{FF2B5EF4-FFF2-40B4-BE49-F238E27FC236}">
                    <a16:creationId xmlns:a16="http://schemas.microsoft.com/office/drawing/2014/main" id="{0CF82356-BEB8-9C62-6CC0-4FEE0A4261FC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7" name="Oval 236">
                <a:extLst>
                  <a:ext uri="{FF2B5EF4-FFF2-40B4-BE49-F238E27FC236}">
                    <a16:creationId xmlns:a16="http://schemas.microsoft.com/office/drawing/2014/main" id="{D4FF02D7-1B8A-F8FA-A064-793643A7EA7C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38" name="Group 237">
              <a:extLst>
                <a:ext uri="{FF2B5EF4-FFF2-40B4-BE49-F238E27FC236}">
                  <a16:creationId xmlns:a16="http://schemas.microsoft.com/office/drawing/2014/main" id="{6E3AEB5C-19B8-29BD-FC2A-C2E3860AF5DD}"/>
                </a:ext>
              </a:extLst>
            </p:cNvPr>
            <p:cNvGrpSpPr/>
            <p:nvPr/>
          </p:nvGrpSpPr>
          <p:grpSpPr>
            <a:xfrm>
              <a:off x="4650002" y="5883512"/>
              <a:ext cx="367893" cy="462406"/>
              <a:chOff x="1403927" y="2333484"/>
              <a:chExt cx="480291" cy="603679"/>
            </a:xfrm>
          </p:grpSpPr>
          <p:sp>
            <p:nvSpPr>
              <p:cNvPr id="239" name="Oval 238">
                <a:extLst>
                  <a:ext uri="{FF2B5EF4-FFF2-40B4-BE49-F238E27FC236}">
                    <a16:creationId xmlns:a16="http://schemas.microsoft.com/office/drawing/2014/main" id="{C0026BCF-FC40-B9AC-44B4-C90CD3E8A2FA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0" name="Rectangle: Rounded Corners 239">
                <a:extLst>
                  <a:ext uri="{FF2B5EF4-FFF2-40B4-BE49-F238E27FC236}">
                    <a16:creationId xmlns:a16="http://schemas.microsoft.com/office/drawing/2014/main" id="{18E8C769-0259-8354-91FE-60F7C0C6C29D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1" name="Oval 240">
                <a:extLst>
                  <a:ext uri="{FF2B5EF4-FFF2-40B4-BE49-F238E27FC236}">
                    <a16:creationId xmlns:a16="http://schemas.microsoft.com/office/drawing/2014/main" id="{4C934834-5FE0-DD20-255B-DCACFE3B61E7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42" name="Group 241">
              <a:extLst>
                <a:ext uri="{FF2B5EF4-FFF2-40B4-BE49-F238E27FC236}">
                  <a16:creationId xmlns:a16="http://schemas.microsoft.com/office/drawing/2014/main" id="{F9F6E8B3-EE02-7571-A474-876BBE8D3DFA}"/>
                </a:ext>
              </a:extLst>
            </p:cNvPr>
            <p:cNvGrpSpPr/>
            <p:nvPr/>
          </p:nvGrpSpPr>
          <p:grpSpPr>
            <a:xfrm>
              <a:off x="4696250" y="7174917"/>
              <a:ext cx="367893" cy="462406"/>
              <a:chOff x="1403927" y="2333484"/>
              <a:chExt cx="480291" cy="603679"/>
            </a:xfrm>
          </p:grpSpPr>
          <p:sp>
            <p:nvSpPr>
              <p:cNvPr id="243" name="Oval 242">
                <a:extLst>
                  <a:ext uri="{FF2B5EF4-FFF2-40B4-BE49-F238E27FC236}">
                    <a16:creationId xmlns:a16="http://schemas.microsoft.com/office/drawing/2014/main" id="{76394ECE-9299-FA90-1289-789A6C8E07B1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4" name="Rectangle: Rounded Corners 243">
                <a:extLst>
                  <a:ext uri="{FF2B5EF4-FFF2-40B4-BE49-F238E27FC236}">
                    <a16:creationId xmlns:a16="http://schemas.microsoft.com/office/drawing/2014/main" id="{2069D73D-A189-83A2-33AB-A6988F4C57E0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5" name="Oval 244">
                <a:extLst>
                  <a:ext uri="{FF2B5EF4-FFF2-40B4-BE49-F238E27FC236}">
                    <a16:creationId xmlns:a16="http://schemas.microsoft.com/office/drawing/2014/main" id="{498C79A4-C170-EB2C-484B-9CEC2CB2338B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46" name="Group 245">
              <a:extLst>
                <a:ext uri="{FF2B5EF4-FFF2-40B4-BE49-F238E27FC236}">
                  <a16:creationId xmlns:a16="http://schemas.microsoft.com/office/drawing/2014/main" id="{D628F199-E422-FFE3-E509-ACB3CA14FE03}"/>
                </a:ext>
              </a:extLst>
            </p:cNvPr>
            <p:cNvGrpSpPr/>
            <p:nvPr/>
          </p:nvGrpSpPr>
          <p:grpSpPr>
            <a:xfrm>
              <a:off x="4835521" y="4661951"/>
              <a:ext cx="367893" cy="462406"/>
              <a:chOff x="1403927" y="2333484"/>
              <a:chExt cx="480291" cy="603679"/>
            </a:xfrm>
          </p:grpSpPr>
          <p:sp>
            <p:nvSpPr>
              <p:cNvPr id="247" name="Oval 246">
                <a:extLst>
                  <a:ext uri="{FF2B5EF4-FFF2-40B4-BE49-F238E27FC236}">
                    <a16:creationId xmlns:a16="http://schemas.microsoft.com/office/drawing/2014/main" id="{3411FC97-2B14-0F52-91E9-AAC2C45C70DF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8" name="Rectangle: Rounded Corners 247">
                <a:extLst>
                  <a:ext uri="{FF2B5EF4-FFF2-40B4-BE49-F238E27FC236}">
                    <a16:creationId xmlns:a16="http://schemas.microsoft.com/office/drawing/2014/main" id="{95FCFE1C-3498-49CD-F2E2-90A1250664A6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9" name="Oval 248">
                <a:extLst>
                  <a:ext uri="{FF2B5EF4-FFF2-40B4-BE49-F238E27FC236}">
                    <a16:creationId xmlns:a16="http://schemas.microsoft.com/office/drawing/2014/main" id="{C610AF53-4F1F-BF76-89CD-85C22437A811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50" name="Group 249">
              <a:extLst>
                <a:ext uri="{FF2B5EF4-FFF2-40B4-BE49-F238E27FC236}">
                  <a16:creationId xmlns:a16="http://schemas.microsoft.com/office/drawing/2014/main" id="{8B7F835A-E0C3-F60D-AB8A-70DA313FBB0E}"/>
                </a:ext>
              </a:extLst>
            </p:cNvPr>
            <p:cNvGrpSpPr/>
            <p:nvPr/>
          </p:nvGrpSpPr>
          <p:grpSpPr>
            <a:xfrm>
              <a:off x="5048582" y="5493080"/>
              <a:ext cx="367893" cy="462406"/>
              <a:chOff x="1403927" y="2333484"/>
              <a:chExt cx="480291" cy="603679"/>
            </a:xfrm>
          </p:grpSpPr>
          <p:sp>
            <p:nvSpPr>
              <p:cNvPr id="251" name="Oval 250">
                <a:extLst>
                  <a:ext uri="{FF2B5EF4-FFF2-40B4-BE49-F238E27FC236}">
                    <a16:creationId xmlns:a16="http://schemas.microsoft.com/office/drawing/2014/main" id="{A99C0978-5005-AD91-C836-867067C2ABF4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2" name="Rectangle: Rounded Corners 251">
                <a:extLst>
                  <a:ext uri="{FF2B5EF4-FFF2-40B4-BE49-F238E27FC236}">
                    <a16:creationId xmlns:a16="http://schemas.microsoft.com/office/drawing/2014/main" id="{805742C4-DF61-166E-BC26-CF82A3C83317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3" name="Oval 252">
                <a:extLst>
                  <a:ext uri="{FF2B5EF4-FFF2-40B4-BE49-F238E27FC236}">
                    <a16:creationId xmlns:a16="http://schemas.microsoft.com/office/drawing/2014/main" id="{BD885CB0-0380-5F20-D795-5945425999EB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54" name="Group 253">
              <a:extLst>
                <a:ext uri="{FF2B5EF4-FFF2-40B4-BE49-F238E27FC236}">
                  <a16:creationId xmlns:a16="http://schemas.microsoft.com/office/drawing/2014/main" id="{63614061-887F-8ED2-F5A3-3170B8E27ABC}"/>
                </a:ext>
              </a:extLst>
            </p:cNvPr>
            <p:cNvGrpSpPr/>
            <p:nvPr/>
          </p:nvGrpSpPr>
          <p:grpSpPr>
            <a:xfrm>
              <a:off x="5662622" y="4687104"/>
              <a:ext cx="367893" cy="462406"/>
              <a:chOff x="1403927" y="2333484"/>
              <a:chExt cx="480291" cy="603679"/>
            </a:xfrm>
          </p:grpSpPr>
          <p:sp>
            <p:nvSpPr>
              <p:cNvPr id="255" name="Oval 254">
                <a:extLst>
                  <a:ext uri="{FF2B5EF4-FFF2-40B4-BE49-F238E27FC236}">
                    <a16:creationId xmlns:a16="http://schemas.microsoft.com/office/drawing/2014/main" id="{55AAEC11-48A4-331A-F649-18E80CE630BA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6" name="Rectangle: Rounded Corners 255">
                <a:extLst>
                  <a:ext uri="{FF2B5EF4-FFF2-40B4-BE49-F238E27FC236}">
                    <a16:creationId xmlns:a16="http://schemas.microsoft.com/office/drawing/2014/main" id="{ED911FA2-76F1-E3A8-816F-B428F67C3A80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7" name="Oval 256">
                <a:extLst>
                  <a:ext uri="{FF2B5EF4-FFF2-40B4-BE49-F238E27FC236}">
                    <a16:creationId xmlns:a16="http://schemas.microsoft.com/office/drawing/2014/main" id="{8541E9F6-5723-1F7D-A016-76F83838A012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58" name="Group 257">
              <a:extLst>
                <a:ext uri="{FF2B5EF4-FFF2-40B4-BE49-F238E27FC236}">
                  <a16:creationId xmlns:a16="http://schemas.microsoft.com/office/drawing/2014/main" id="{C868095A-E811-24C9-9748-0D39A01CA625}"/>
                </a:ext>
              </a:extLst>
            </p:cNvPr>
            <p:cNvGrpSpPr/>
            <p:nvPr/>
          </p:nvGrpSpPr>
          <p:grpSpPr>
            <a:xfrm>
              <a:off x="5058864" y="6105148"/>
              <a:ext cx="367893" cy="462406"/>
              <a:chOff x="1403927" y="2333484"/>
              <a:chExt cx="480291" cy="603679"/>
            </a:xfrm>
          </p:grpSpPr>
          <p:sp>
            <p:nvSpPr>
              <p:cNvPr id="259" name="Oval 258">
                <a:extLst>
                  <a:ext uri="{FF2B5EF4-FFF2-40B4-BE49-F238E27FC236}">
                    <a16:creationId xmlns:a16="http://schemas.microsoft.com/office/drawing/2014/main" id="{53800B0C-79CB-88B3-5E70-C62223B3EAB3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0" name="Rectangle: Rounded Corners 259">
                <a:extLst>
                  <a:ext uri="{FF2B5EF4-FFF2-40B4-BE49-F238E27FC236}">
                    <a16:creationId xmlns:a16="http://schemas.microsoft.com/office/drawing/2014/main" id="{46AC3B89-C2F4-531F-5CE4-1A670AAC18C8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1" name="Oval 260">
                <a:extLst>
                  <a:ext uri="{FF2B5EF4-FFF2-40B4-BE49-F238E27FC236}">
                    <a16:creationId xmlns:a16="http://schemas.microsoft.com/office/drawing/2014/main" id="{69E4600C-A267-39AC-2A12-4F3E78D59ED5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62" name="Group 261">
              <a:extLst>
                <a:ext uri="{FF2B5EF4-FFF2-40B4-BE49-F238E27FC236}">
                  <a16:creationId xmlns:a16="http://schemas.microsoft.com/office/drawing/2014/main" id="{A651904C-1D09-E992-272E-3A6A75D1C8CC}"/>
                </a:ext>
              </a:extLst>
            </p:cNvPr>
            <p:cNvGrpSpPr/>
            <p:nvPr/>
          </p:nvGrpSpPr>
          <p:grpSpPr>
            <a:xfrm>
              <a:off x="5725002" y="5514877"/>
              <a:ext cx="367893" cy="462406"/>
              <a:chOff x="1403927" y="2333484"/>
              <a:chExt cx="480291" cy="603679"/>
            </a:xfrm>
          </p:grpSpPr>
          <p:sp>
            <p:nvSpPr>
              <p:cNvPr id="263" name="Oval 262">
                <a:extLst>
                  <a:ext uri="{FF2B5EF4-FFF2-40B4-BE49-F238E27FC236}">
                    <a16:creationId xmlns:a16="http://schemas.microsoft.com/office/drawing/2014/main" id="{B29666EC-397F-7083-228D-BF1CF326DCF2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4" name="Rectangle: Rounded Corners 263">
                <a:extLst>
                  <a:ext uri="{FF2B5EF4-FFF2-40B4-BE49-F238E27FC236}">
                    <a16:creationId xmlns:a16="http://schemas.microsoft.com/office/drawing/2014/main" id="{77016CB7-316A-DC7F-9050-E2DC738F3B9A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5" name="Oval 264">
                <a:extLst>
                  <a:ext uri="{FF2B5EF4-FFF2-40B4-BE49-F238E27FC236}">
                    <a16:creationId xmlns:a16="http://schemas.microsoft.com/office/drawing/2014/main" id="{DE470617-D067-0C6C-EAFC-F86E0D794597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66" name="Group 265">
              <a:extLst>
                <a:ext uri="{FF2B5EF4-FFF2-40B4-BE49-F238E27FC236}">
                  <a16:creationId xmlns:a16="http://schemas.microsoft.com/office/drawing/2014/main" id="{59BDF837-3AC5-E5B1-8377-9AD6A4598319}"/>
                </a:ext>
              </a:extLst>
            </p:cNvPr>
            <p:cNvGrpSpPr/>
            <p:nvPr/>
          </p:nvGrpSpPr>
          <p:grpSpPr>
            <a:xfrm>
              <a:off x="5529519" y="6218938"/>
              <a:ext cx="367893" cy="462406"/>
              <a:chOff x="1403927" y="2333484"/>
              <a:chExt cx="480291" cy="603679"/>
            </a:xfrm>
          </p:grpSpPr>
          <p:sp>
            <p:nvSpPr>
              <p:cNvPr id="267" name="Oval 266">
                <a:extLst>
                  <a:ext uri="{FF2B5EF4-FFF2-40B4-BE49-F238E27FC236}">
                    <a16:creationId xmlns:a16="http://schemas.microsoft.com/office/drawing/2014/main" id="{EA6A3920-8C84-42A0-61E7-2D1F949B8042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8" name="Rectangle: Rounded Corners 267">
                <a:extLst>
                  <a:ext uri="{FF2B5EF4-FFF2-40B4-BE49-F238E27FC236}">
                    <a16:creationId xmlns:a16="http://schemas.microsoft.com/office/drawing/2014/main" id="{D3867AA5-10E8-5B7B-5B69-EEF2B844F91E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9" name="Oval 268">
                <a:extLst>
                  <a:ext uri="{FF2B5EF4-FFF2-40B4-BE49-F238E27FC236}">
                    <a16:creationId xmlns:a16="http://schemas.microsoft.com/office/drawing/2014/main" id="{C9126664-0F71-7F5A-1005-94F047525E65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70" name="Group 269">
              <a:extLst>
                <a:ext uri="{FF2B5EF4-FFF2-40B4-BE49-F238E27FC236}">
                  <a16:creationId xmlns:a16="http://schemas.microsoft.com/office/drawing/2014/main" id="{21A662C1-D1A5-F4FC-F536-1A04E8B40147}"/>
                </a:ext>
              </a:extLst>
            </p:cNvPr>
            <p:cNvGrpSpPr/>
            <p:nvPr/>
          </p:nvGrpSpPr>
          <p:grpSpPr>
            <a:xfrm>
              <a:off x="5181033" y="7063204"/>
              <a:ext cx="367893" cy="462406"/>
              <a:chOff x="1403927" y="2333484"/>
              <a:chExt cx="480291" cy="603679"/>
            </a:xfrm>
          </p:grpSpPr>
          <p:sp>
            <p:nvSpPr>
              <p:cNvPr id="271" name="Oval 270">
                <a:extLst>
                  <a:ext uri="{FF2B5EF4-FFF2-40B4-BE49-F238E27FC236}">
                    <a16:creationId xmlns:a16="http://schemas.microsoft.com/office/drawing/2014/main" id="{5BCCF752-5213-9F1F-AEAA-9272A9BFA47E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72" name="Rectangle: Rounded Corners 271">
                <a:extLst>
                  <a:ext uri="{FF2B5EF4-FFF2-40B4-BE49-F238E27FC236}">
                    <a16:creationId xmlns:a16="http://schemas.microsoft.com/office/drawing/2014/main" id="{D74D4858-47B4-6728-B8F0-B2BFB02020D9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73" name="Oval 272">
                <a:extLst>
                  <a:ext uri="{FF2B5EF4-FFF2-40B4-BE49-F238E27FC236}">
                    <a16:creationId xmlns:a16="http://schemas.microsoft.com/office/drawing/2014/main" id="{093C54CF-FB3E-F7E2-AFEF-B49A41AFA99E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74" name="Group 273">
              <a:extLst>
                <a:ext uri="{FF2B5EF4-FFF2-40B4-BE49-F238E27FC236}">
                  <a16:creationId xmlns:a16="http://schemas.microsoft.com/office/drawing/2014/main" id="{629E5556-FF04-1FCD-15BC-9386D144D127}"/>
                </a:ext>
              </a:extLst>
            </p:cNvPr>
            <p:cNvGrpSpPr/>
            <p:nvPr/>
          </p:nvGrpSpPr>
          <p:grpSpPr>
            <a:xfrm>
              <a:off x="5019837" y="7662300"/>
              <a:ext cx="367893" cy="462406"/>
              <a:chOff x="1403927" y="2333484"/>
              <a:chExt cx="480291" cy="603679"/>
            </a:xfrm>
          </p:grpSpPr>
          <p:sp>
            <p:nvSpPr>
              <p:cNvPr id="275" name="Oval 274">
                <a:extLst>
                  <a:ext uri="{FF2B5EF4-FFF2-40B4-BE49-F238E27FC236}">
                    <a16:creationId xmlns:a16="http://schemas.microsoft.com/office/drawing/2014/main" id="{4FC7F27F-2142-7975-9260-B6739125CB99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76" name="Rectangle: Rounded Corners 275">
                <a:extLst>
                  <a:ext uri="{FF2B5EF4-FFF2-40B4-BE49-F238E27FC236}">
                    <a16:creationId xmlns:a16="http://schemas.microsoft.com/office/drawing/2014/main" id="{0C67CB6F-4409-9BCA-71ED-A5DD7F360CEE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77" name="Oval 276">
                <a:extLst>
                  <a:ext uri="{FF2B5EF4-FFF2-40B4-BE49-F238E27FC236}">
                    <a16:creationId xmlns:a16="http://schemas.microsoft.com/office/drawing/2014/main" id="{40C8FFDE-BBD1-8EDE-3C90-B80176A46916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78" name="Group 277">
              <a:extLst>
                <a:ext uri="{FF2B5EF4-FFF2-40B4-BE49-F238E27FC236}">
                  <a16:creationId xmlns:a16="http://schemas.microsoft.com/office/drawing/2014/main" id="{DB732557-249F-212A-AE83-80D2A9C32130}"/>
                </a:ext>
              </a:extLst>
            </p:cNvPr>
            <p:cNvGrpSpPr/>
            <p:nvPr/>
          </p:nvGrpSpPr>
          <p:grpSpPr>
            <a:xfrm>
              <a:off x="5633877" y="6856324"/>
              <a:ext cx="367893" cy="462406"/>
              <a:chOff x="1403927" y="2333484"/>
              <a:chExt cx="480291" cy="603679"/>
            </a:xfrm>
          </p:grpSpPr>
          <p:sp>
            <p:nvSpPr>
              <p:cNvPr id="279" name="Oval 278">
                <a:extLst>
                  <a:ext uri="{FF2B5EF4-FFF2-40B4-BE49-F238E27FC236}">
                    <a16:creationId xmlns:a16="http://schemas.microsoft.com/office/drawing/2014/main" id="{449CBB58-286C-0B7C-C374-2BCC95BBAA00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0" name="Rectangle: Rounded Corners 279">
                <a:extLst>
                  <a:ext uri="{FF2B5EF4-FFF2-40B4-BE49-F238E27FC236}">
                    <a16:creationId xmlns:a16="http://schemas.microsoft.com/office/drawing/2014/main" id="{1A6F1C93-C4CF-41D1-67AF-82A8DF09C524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1" name="Oval 280">
                <a:extLst>
                  <a:ext uri="{FF2B5EF4-FFF2-40B4-BE49-F238E27FC236}">
                    <a16:creationId xmlns:a16="http://schemas.microsoft.com/office/drawing/2014/main" id="{8C0596CD-000C-BE42-9007-41B4D9FCEB9C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82" name="Group 281">
              <a:extLst>
                <a:ext uri="{FF2B5EF4-FFF2-40B4-BE49-F238E27FC236}">
                  <a16:creationId xmlns:a16="http://schemas.microsoft.com/office/drawing/2014/main" id="{94BC2898-8377-8873-8619-E2D60B62381A}"/>
                </a:ext>
              </a:extLst>
            </p:cNvPr>
            <p:cNvGrpSpPr/>
            <p:nvPr/>
          </p:nvGrpSpPr>
          <p:grpSpPr>
            <a:xfrm>
              <a:off x="4806961" y="8340526"/>
              <a:ext cx="367893" cy="462406"/>
              <a:chOff x="1403927" y="2333484"/>
              <a:chExt cx="480291" cy="603679"/>
            </a:xfrm>
          </p:grpSpPr>
          <p:sp>
            <p:nvSpPr>
              <p:cNvPr id="283" name="Oval 282">
                <a:extLst>
                  <a:ext uri="{FF2B5EF4-FFF2-40B4-BE49-F238E27FC236}">
                    <a16:creationId xmlns:a16="http://schemas.microsoft.com/office/drawing/2014/main" id="{FC829D91-205B-57EA-66F0-5BCDD535ED05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4" name="Rectangle: Rounded Corners 283">
                <a:extLst>
                  <a:ext uri="{FF2B5EF4-FFF2-40B4-BE49-F238E27FC236}">
                    <a16:creationId xmlns:a16="http://schemas.microsoft.com/office/drawing/2014/main" id="{01FC167B-7FCA-3ED3-8E67-42B0F93EA87B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5" name="Oval 284">
                <a:extLst>
                  <a:ext uri="{FF2B5EF4-FFF2-40B4-BE49-F238E27FC236}">
                    <a16:creationId xmlns:a16="http://schemas.microsoft.com/office/drawing/2014/main" id="{36FB3FF5-09AC-DA3A-58C7-755BF9D225DF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86" name="Group 285">
              <a:extLst>
                <a:ext uri="{FF2B5EF4-FFF2-40B4-BE49-F238E27FC236}">
                  <a16:creationId xmlns:a16="http://schemas.microsoft.com/office/drawing/2014/main" id="{8FBECD70-AD72-4126-3E90-8A6F2C3D197A}"/>
                </a:ext>
              </a:extLst>
            </p:cNvPr>
            <p:cNvGrpSpPr/>
            <p:nvPr/>
          </p:nvGrpSpPr>
          <p:grpSpPr>
            <a:xfrm>
              <a:off x="5696257" y="7684097"/>
              <a:ext cx="367893" cy="462406"/>
              <a:chOff x="1403927" y="2333484"/>
              <a:chExt cx="480291" cy="603679"/>
            </a:xfrm>
          </p:grpSpPr>
          <p:sp>
            <p:nvSpPr>
              <p:cNvPr id="287" name="Oval 286">
                <a:extLst>
                  <a:ext uri="{FF2B5EF4-FFF2-40B4-BE49-F238E27FC236}">
                    <a16:creationId xmlns:a16="http://schemas.microsoft.com/office/drawing/2014/main" id="{02057AB8-71A7-D8CF-3AE5-709F28A0A936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8" name="Rectangle: Rounded Corners 287">
                <a:extLst>
                  <a:ext uri="{FF2B5EF4-FFF2-40B4-BE49-F238E27FC236}">
                    <a16:creationId xmlns:a16="http://schemas.microsoft.com/office/drawing/2014/main" id="{E1C8297B-DB15-5C74-70FB-EE9B23E725CA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9" name="Oval 288">
                <a:extLst>
                  <a:ext uri="{FF2B5EF4-FFF2-40B4-BE49-F238E27FC236}">
                    <a16:creationId xmlns:a16="http://schemas.microsoft.com/office/drawing/2014/main" id="{811C0624-2A07-8802-D97A-F918563A61D5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90" name="Group 289">
              <a:extLst>
                <a:ext uri="{FF2B5EF4-FFF2-40B4-BE49-F238E27FC236}">
                  <a16:creationId xmlns:a16="http://schemas.microsoft.com/office/drawing/2014/main" id="{3BEDE599-03BE-5231-EAA3-6B671EA7527C}"/>
                </a:ext>
              </a:extLst>
            </p:cNvPr>
            <p:cNvGrpSpPr/>
            <p:nvPr/>
          </p:nvGrpSpPr>
          <p:grpSpPr>
            <a:xfrm>
              <a:off x="5500774" y="8476704"/>
              <a:ext cx="367893" cy="462406"/>
              <a:chOff x="1403927" y="2333484"/>
              <a:chExt cx="480291" cy="603679"/>
            </a:xfrm>
          </p:grpSpPr>
          <p:sp>
            <p:nvSpPr>
              <p:cNvPr id="291" name="Oval 290">
                <a:extLst>
                  <a:ext uri="{FF2B5EF4-FFF2-40B4-BE49-F238E27FC236}">
                    <a16:creationId xmlns:a16="http://schemas.microsoft.com/office/drawing/2014/main" id="{0D32E5B8-13FD-27A3-D0A8-6D023FEC8D7A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92" name="Rectangle: Rounded Corners 291">
                <a:extLst>
                  <a:ext uri="{FF2B5EF4-FFF2-40B4-BE49-F238E27FC236}">
                    <a16:creationId xmlns:a16="http://schemas.microsoft.com/office/drawing/2014/main" id="{D89511AB-57E7-FEF2-BC3D-EF9D148A8CC7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93" name="Oval 292">
                <a:extLst>
                  <a:ext uri="{FF2B5EF4-FFF2-40B4-BE49-F238E27FC236}">
                    <a16:creationId xmlns:a16="http://schemas.microsoft.com/office/drawing/2014/main" id="{55E14BD3-4B8D-7D1C-B58C-43EF63DD2E80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94" name="Group 293">
              <a:extLst>
                <a:ext uri="{FF2B5EF4-FFF2-40B4-BE49-F238E27FC236}">
                  <a16:creationId xmlns:a16="http://schemas.microsoft.com/office/drawing/2014/main" id="{7C1671DE-151C-5869-0682-28E95BD76B1A}"/>
                </a:ext>
              </a:extLst>
            </p:cNvPr>
            <p:cNvGrpSpPr/>
            <p:nvPr/>
          </p:nvGrpSpPr>
          <p:grpSpPr>
            <a:xfrm>
              <a:off x="5249071" y="4966268"/>
              <a:ext cx="367893" cy="462406"/>
              <a:chOff x="1403927" y="2333484"/>
              <a:chExt cx="480291" cy="603679"/>
            </a:xfrm>
          </p:grpSpPr>
          <p:sp>
            <p:nvSpPr>
              <p:cNvPr id="295" name="Oval 294">
                <a:extLst>
                  <a:ext uri="{FF2B5EF4-FFF2-40B4-BE49-F238E27FC236}">
                    <a16:creationId xmlns:a16="http://schemas.microsoft.com/office/drawing/2014/main" id="{D8A804F3-92E9-206E-08E4-5E76ACAE05CF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96" name="Rectangle: Rounded Corners 295">
                <a:extLst>
                  <a:ext uri="{FF2B5EF4-FFF2-40B4-BE49-F238E27FC236}">
                    <a16:creationId xmlns:a16="http://schemas.microsoft.com/office/drawing/2014/main" id="{E0C55632-B52D-CDBF-D366-22FDA470B726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97" name="Oval 296">
                <a:extLst>
                  <a:ext uri="{FF2B5EF4-FFF2-40B4-BE49-F238E27FC236}">
                    <a16:creationId xmlns:a16="http://schemas.microsoft.com/office/drawing/2014/main" id="{8D29A685-3A83-22F3-3C20-6FEAE4F6C94C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98" name="Group 297">
              <a:extLst>
                <a:ext uri="{FF2B5EF4-FFF2-40B4-BE49-F238E27FC236}">
                  <a16:creationId xmlns:a16="http://schemas.microsoft.com/office/drawing/2014/main" id="{38935853-FB88-6AD8-E31B-121BD249F382}"/>
                </a:ext>
              </a:extLst>
            </p:cNvPr>
            <p:cNvGrpSpPr/>
            <p:nvPr/>
          </p:nvGrpSpPr>
          <p:grpSpPr>
            <a:xfrm>
              <a:off x="5986125" y="5978025"/>
              <a:ext cx="367893" cy="462406"/>
              <a:chOff x="1403927" y="2333484"/>
              <a:chExt cx="480291" cy="603679"/>
            </a:xfrm>
          </p:grpSpPr>
          <p:sp>
            <p:nvSpPr>
              <p:cNvPr id="299" name="Oval 298">
                <a:extLst>
                  <a:ext uri="{FF2B5EF4-FFF2-40B4-BE49-F238E27FC236}">
                    <a16:creationId xmlns:a16="http://schemas.microsoft.com/office/drawing/2014/main" id="{8F64293D-1D08-28BD-8C5E-8D2A9E0A6C94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00" name="Rectangle: Rounded Corners 299">
                <a:extLst>
                  <a:ext uri="{FF2B5EF4-FFF2-40B4-BE49-F238E27FC236}">
                    <a16:creationId xmlns:a16="http://schemas.microsoft.com/office/drawing/2014/main" id="{5A5B8B04-5142-E86C-E4D1-8E951CA4D03B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01" name="Oval 300">
                <a:extLst>
                  <a:ext uri="{FF2B5EF4-FFF2-40B4-BE49-F238E27FC236}">
                    <a16:creationId xmlns:a16="http://schemas.microsoft.com/office/drawing/2014/main" id="{24E8C17C-82D4-AE43-A4DE-0678277C7FD7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302" name="Group 301">
              <a:extLst>
                <a:ext uri="{FF2B5EF4-FFF2-40B4-BE49-F238E27FC236}">
                  <a16:creationId xmlns:a16="http://schemas.microsoft.com/office/drawing/2014/main" id="{D1E5B1FE-D9C5-109C-0150-DA97D8D0D53C}"/>
                </a:ext>
              </a:extLst>
            </p:cNvPr>
            <p:cNvGrpSpPr/>
            <p:nvPr/>
          </p:nvGrpSpPr>
          <p:grpSpPr>
            <a:xfrm>
              <a:off x="6032373" y="7269430"/>
              <a:ext cx="367893" cy="462406"/>
              <a:chOff x="1403927" y="2333484"/>
              <a:chExt cx="480291" cy="603679"/>
            </a:xfrm>
          </p:grpSpPr>
          <p:sp>
            <p:nvSpPr>
              <p:cNvPr id="303" name="Oval 302">
                <a:extLst>
                  <a:ext uri="{FF2B5EF4-FFF2-40B4-BE49-F238E27FC236}">
                    <a16:creationId xmlns:a16="http://schemas.microsoft.com/office/drawing/2014/main" id="{71BAF14E-7ADC-F225-FE0E-3D04BC6CE86F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04" name="Rectangle: Rounded Corners 303">
                <a:extLst>
                  <a:ext uri="{FF2B5EF4-FFF2-40B4-BE49-F238E27FC236}">
                    <a16:creationId xmlns:a16="http://schemas.microsoft.com/office/drawing/2014/main" id="{4D3A38BA-2263-400C-A8C0-A0BF45A08AE4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05" name="Oval 304">
                <a:extLst>
                  <a:ext uri="{FF2B5EF4-FFF2-40B4-BE49-F238E27FC236}">
                    <a16:creationId xmlns:a16="http://schemas.microsoft.com/office/drawing/2014/main" id="{CEB3DB9A-47AA-5A6E-49CC-1F5C96EBCB92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81B44685-0FBE-B502-F2F7-550901D8BC89}"/>
              </a:ext>
            </a:extLst>
          </p:cNvPr>
          <p:cNvSpPr txBox="1"/>
          <p:nvPr/>
        </p:nvSpPr>
        <p:spPr>
          <a:xfrm>
            <a:off x="4331261" y="99660"/>
            <a:ext cx="1492953" cy="4517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800" b="1" dirty="0">
                <a:latin typeface="Verdana" panose="020B0604030504040204" pitchFamily="34" charset="0"/>
                <a:ea typeface="Verdana" panose="020B0604030504040204" pitchFamily="34" charset="0"/>
              </a:rPr>
              <a:t>ANSWERS</a:t>
            </a:r>
            <a:endParaRPr lang="en-GB" sz="18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45971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1608</TotalTime>
  <Words>294</Words>
  <Application>Microsoft Macintosh PowerPoint</Application>
  <PresentationFormat>A4 Paper (210x297 mm)</PresentationFormat>
  <Paragraphs>23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Calibri</vt:lpstr>
      <vt:lpstr>Calibri Light</vt:lpstr>
      <vt:lpstr>Cambria Math</vt:lpstr>
      <vt:lpstr>Verdana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Andrew Jennings</dc:creator>
  <cp:lastModifiedBy>Andrew Jennings</cp:lastModifiedBy>
  <cp:revision>23</cp:revision>
  <dcterms:created xsi:type="dcterms:W3CDTF">2022-02-01T11:05:46Z</dcterms:created>
  <dcterms:modified xsi:type="dcterms:W3CDTF">2023-12-04T16:25:34Z</dcterms:modified>
</cp:coreProperties>
</file>